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4" autoAdjust="0"/>
    <p:restoredTop sz="94660"/>
  </p:normalViewPr>
  <p:slideViewPr>
    <p:cSldViewPr showGuides="1">
      <p:cViewPr varScale="1">
        <p:scale>
          <a:sx n="95" d="100"/>
          <a:sy n="95" d="100"/>
        </p:scale>
        <p:origin x="80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411" y="2981302"/>
            <a:ext cx="10281178" cy="8953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489739"/>
            <a:ext cx="1323809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3537423"/>
            <a:ext cx="771428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5025178"/>
            <a:ext cx="2009523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5025178"/>
            <a:ext cx="1466666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67619" y="2745656"/>
            <a:ext cx="761904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032" y="2564904"/>
            <a:ext cx="12961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952" y="5043780"/>
            <a:ext cx="2238095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3809" y="5816179"/>
            <a:ext cx="619047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1904" y="5816179"/>
            <a:ext cx="2066666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1868217"/>
            <a:ext cx="1295238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1868217"/>
            <a:ext cx="1295238" cy="4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14857"/>
            <a:ext cx="10800000" cy="227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143587"/>
            <a:ext cx="333333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4270294"/>
            <a:ext cx="333333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926042"/>
            <a:ext cx="419047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34285" y="3241830"/>
            <a:ext cx="657142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8571" y="3842667"/>
            <a:ext cx="752379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1583" y="1833801"/>
            <a:ext cx="333746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115202"/>
            <a:ext cx="361904" cy="39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1114968"/>
            <a:ext cx="647619" cy="2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2315906"/>
            <a:ext cx="1190476" cy="2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516844"/>
            <a:ext cx="828571" cy="2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2985909"/>
            <a:ext cx="1752380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3663576"/>
            <a:ext cx="1019047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7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1153632"/>
            <a:ext cx="1771428" cy="33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872" y="2204864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285" y="2960401"/>
            <a:ext cx="952380" cy="26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706271"/>
            <a:ext cx="266666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316704"/>
            <a:ext cx="257142" cy="2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4720007"/>
            <a:ext cx="266666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382280"/>
            <a:ext cx="352380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487925"/>
            <a:ext cx="419047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