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1" autoAdjust="0"/>
    <p:restoredTop sz="94660"/>
  </p:normalViewPr>
  <p:slideViewPr>
    <p:cSldViewPr showGuides="1">
      <p:cViewPr>
        <p:scale>
          <a:sx n="75" d="100"/>
          <a:sy n="75" d="100"/>
        </p:scale>
        <p:origin x="69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5885" y="2901923"/>
            <a:ext cx="10300229" cy="10541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8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8941" y="1864510"/>
            <a:ext cx="734467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8751" y="1905830"/>
            <a:ext cx="726216" cy="29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8651" y="4765170"/>
            <a:ext cx="759225" cy="33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4578" y="4798226"/>
            <a:ext cx="726216" cy="29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48171" y="5484137"/>
            <a:ext cx="1188352" cy="33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2332" y="6203104"/>
            <a:ext cx="940778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3809" y="2010939"/>
            <a:ext cx="638095" cy="48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2125317"/>
            <a:ext cx="619046" cy="37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9047" y="2068128"/>
            <a:ext cx="523809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3809" y="4527269"/>
            <a:ext cx="2104762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34285" y="4517737"/>
            <a:ext cx="533334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81904" y="5366045"/>
            <a:ext cx="2228571" cy="4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1114880"/>
            <a:ext cx="333333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686563"/>
            <a:ext cx="419047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258247"/>
            <a:ext cx="371428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24417"/>
            <a:ext cx="371428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696224"/>
            <a:ext cx="419047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4268032"/>
            <a:ext cx="333333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5565" y="1078996"/>
            <a:ext cx="347309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8849" y="2559120"/>
            <a:ext cx="391836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5565" y="4021411"/>
            <a:ext cx="347309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2282" y="5492619"/>
            <a:ext cx="311688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43809" y="3238943"/>
            <a:ext cx="1228571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0715" y="3657726"/>
            <a:ext cx="792088" cy="49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1114931"/>
            <a:ext cx="1028571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8856" y="1707160"/>
            <a:ext cx="648072" cy="3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095" y="3506658"/>
            <a:ext cx="1000000" cy="2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7142" y="2953080"/>
            <a:ext cx="1228571" cy="27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333" y="4162682"/>
            <a:ext cx="1542857" cy="33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472" y="1641458"/>
            <a:ext cx="180020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2953988"/>
            <a:ext cx="1238095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5238" y="3554302"/>
            <a:ext cx="628571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354609"/>
            <a:ext cx="314285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716065"/>
            <a:ext cx="257142" cy="2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110431"/>
            <a:ext cx="276190" cy="28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906030"/>
            <a:ext cx="333333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1428" y="4403130"/>
            <a:ext cx="333333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9709" y="2771404"/>
            <a:ext cx="1104252" cy="39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9563" y="2771404"/>
            <a:ext cx="1380315" cy="3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2144" y="5207995"/>
            <a:ext cx="809149" cy="49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2005" y="5275338"/>
            <a:ext cx="809149" cy="3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3679" y="6113157"/>
            <a:ext cx="1494548" cy="46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5752" y="6103636"/>
            <a:ext cx="542606" cy="39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