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2" autoAdjust="0"/>
    <p:restoredTop sz="94660"/>
  </p:normalViewPr>
  <p:slideViewPr>
    <p:cSldViewPr showGuides="1">
      <p:cViewPr>
        <p:scale>
          <a:sx n="75" d="100"/>
          <a:sy n="75" d="100"/>
        </p:scale>
        <p:origin x="7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337" y="2927324"/>
            <a:ext cx="10211325" cy="10033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3841215"/>
            <a:ext cx="600000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3841215"/>
            <a:ext cx="80952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4823040"/>
            <a:ext cx="1352380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714" y="4718185"/>
            <a:ext cx="113333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39047" y="2068548"/>
            <a:ext cx="1819047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256" y="1916833"/>
            <a:ext cx="1224136" cy="53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4700266"/>
            <a:ext cx="1561904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2380" y="4690731"/>
            <a:ext cx="533333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2975342"/>
            <a:ext cx="1057142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3080279"/>
            <a:ext cx="628571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964522"/>
            <a:ext cx="723809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857" y="2964522"/>
            <a:ext cx="2057142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764704"/>
            <a:ext cx="11805031" cy="6018706"/>
            <a:chOff x="720000" y="972000"/>
            <a:chExt cx="11805031" cy="601870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5031" y="972000"/>
              <a:ext cx="10800000" cy="79411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1844824"/>
              <a:ext cx="10800000" cy="514588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63552" y="3615505"/>
            <a:ext cx="9289032" cy="67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7142" y="4437112"/>
            <a:ext cx="4806890" cy="67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58095" y="3043049"/>
            <a:ext cx="838095" cy="2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4178786"/>
            <a:ext cx="1885714" cy="2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536" y="2647015"/>
            <a:ext cx="2664295" cy="56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4222" y="5035992"/>
            <a:ext cx="8714305" cy="68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0290" y="5943313"/>
            <a:ext cx="5729845" cy="57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1105702"/>
            <a:ext cx="923809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8" y="1736016"/>
            <a:ext cx="971428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2757888"/>
            <a:ext cx="1333333" cy="33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1657908"/>
            <a:ext cx="1609523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210445"/>
            <a:ext cx="1580952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024" y="3212976"/>
            <a:ext cx="108012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28" y="3858531"/>
            <a:ext cx="1399999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1057783"/>
            <a:ext cx="1019047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1556792"/>
            <a:ext cx="18722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2163431"/>
            <a:ext cx="1504761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639251"/>
            <a:ext cx="257142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3841182"/>
            <a:ext cx="257142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38851"/>
            <a:ext cx="266666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858514"/>
            <a:ext cx="285714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53529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92596"/>
            <a:ext cx="419048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