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09" autoAdjust="0"/>
    <p:restoredTop sz="94660"/>
  </p:normalViewPr>
  <p:slideViewPr>
    <p:cSldViewPr showGuides="1">
      <p:cViewPr>
        <p:scale>
          <a:sx n="75" d="100"/>
          <a:sy n="75" d="100"/>
        </p:scale>
        <p:origin x="816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3583" y="2854295"/>
            <a:ext cx="9404833" cy="114940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4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87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0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1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391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9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67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97460" y="2781473"/>
            <a:ext cx="359782" cy="38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25864" y="5320421"/>
            <a:ext cx="331379" cy="37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02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2803" y="2043414"/>
            <a:ext cx="347838" cy="375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9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24761" y="1181718"/>
            <a:ext cx="428571" cy="381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3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520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0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4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811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929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72380" y="4339623"/>
            <a:ext cx="8704140" cy="742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25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2050" y="2384899"/>
            <a:ext cx="5180054" cy="56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83302" y="5305401"/>
            <a:ext cx="8039200" cy="56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00871" y="6033302"/>
            <a:ext cx="6135289" cy="56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64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0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8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2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2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143505"/>
            <a:ext cx="428571" cy="381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142" y="2010558"/>
            <a:ext cx="333333" cy="381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3744665"/>
            <a:ext cx="428571" cy="381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357661"/>
            <a:ext cx="10800000" cy="1673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67619" y="5361941"/>
            <a:ext cx="361904" cy="392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0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181903"/>
            <a:ext cx="428571" cy="372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2918382"/>
            <a:ext cx="333333" cy="372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4664401"/>
            <a:ext cx="428571" cy="372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6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66" y="1210107"/>
            <a:ext cx="333333" cy="380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2953052"/>
            <a:ext cx="371428" cy="380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4686473"/>
            <a:ext cx="361904" cy="39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2025-06-20T03:35:29Z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