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8" r:id="rId4"/>
    <p:sldId id="397" r:id="rId5"/>
    <p:sldId id="396" r:id="rId6"/>
    <p:sldId id="395" r:id="rId7"/>
    <p:sldId id="394" r:id="rId8"/>
    <p:sldId id="391" r:id="rId9"/>
    <p:sldId id="390" r:id="rId10"/>
    <p:sldId id="389" r:id="rId11"/>
    <p:sldId id="388" r:id="rId12"/>
    <p:sldId id="387" r:id="rId13"/>
    <p:sldId id="386" r:id="rId14"/>
    <p:sldId id="385" r:id="rId15"/>
    <p:sldId id="384" r:id="rId16"/>
    <p:sldId id="383" r:id="rId17"/>
    <p:sldId id="382" r:id="rId18"/>
    <p:sldId id="381" r:id="rId19"/>
    <p:sldId id="380" r:id="rId20"/>
    <p:sldId id="379" r:id="rId21"/>
    <p:sldId id="378" r:id="rId22"/>
    <p:sldId id="377" r:id="rId23"/>
    <p:sldId id="376" r:id="rId24"/>
    <p:sldId id="374" r:id="rId25"/>
    <p:sldId id="373" r:id="rId26"/>
    <p:sldId id="372" r:id="rId27"/>
    <p:sldId id="371" r:id="rId28"/>
    <p:sldId id="370" r:id="rId29"/>
    <p:sldId id="369" r:id="rId30"/>
    <p:sldId id="367" r:id="rId31"/>
    <p:sldId id="366" r:id="rId32"/>
    <p:sldId id="365" r:id="rId33"/>
    <p:sldId id="364" r:id="rId34"/>
    <p:sldId id="363" r:id="rId35"/>
    <p:sldId id="362" r:id="rId36"/>
    <p:sldId id="361" r:id="rId37"/>
    <p:sldId id="360" r:id="rId38"/>
    <p:sldId id="359" r:id="rId39"/>
    <p:sldId id="358" r:id="rId40"/>
    <p:sldId id="357" r:id="rId41"/>
    <p:sldId id="355" r:id="rId42"/>
    <p:sldId id="354" r:id="rId43"/>
    <p:sldId id="353" r:id="rId44"/>
    <p:sldId id="352" r:id="rId45"/>
    <p:sldId id="351" r:id="rId46"/>
    <p:sldId id="350" r:id="rId47"/>
    <p:sldId id="349" r:id="rId48"/>
    <p:sldId id="348" r:id="rId49"/>
    <p:sldId id="347" r:id="rId50"/>
    <p:sldId id="346" r:id="rId51"/>
    <p:sldId id="345" r:id="rId52"/>
    <p:sldId id="344" r:id="rId53"/>
    <p:sldId id="343" r:id="rId54"/>
    <p:sldId id="342" r:id="rId55"/>
    <p:sldId id="341" r:id="rId56"/>
    <p:sldId id="340" r:id="rId57"/>
    <p:sldId id="339" r:id="rId58"/>
    <p:sldId id="338" r:id="rId59"/>
    <p:sldId id="336" r:id="rId60"/>
    <p:sldId id="335" r:id="rId61"/>
    <p:sldId id="334" r:id="rId62"/>
    <p:sldId id="333" r:id="rId63"/>
    <p:sldId id="332" r:id="rId64"/>
    <p:sldId id="331" r:id="rId65"/>
    <p:sldId id="330" r:id="rId66"/>
    <p:sldId id="329" r:id="rId67"/>
    <p:sldId id="328" r:id="rId68"/>
    <p:sldId id="327" r:id="rId69"/>
    <p:sldId id="326" r:id="rId70"/>
    <p:sldId id="325" r:id="rId71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10" autoAdjust="0"/>
    <p:restoredTop sz="94660"/>
  </p:normalViewPr>
  <p:slideViewPr>
    <p:cSldViewPr showGuides="1">
      <p:cViewPr>
        <p:scale>
          <a:sx n="75" d="100"/>
          <a:sy n="75" d="100"/>
        </p:scale>
        <p:origin x="89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5" Type="http://schemas.openxmlformats.org/officeDocument/2006/relationships/tags" Target="tags/tag1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>
            <a:fillRect/>
          </a:stretch>
        </p:blipFill>
        <p:spPr>
          <a:xfrm>
            <a:off x="3263984" y="3043946"/>
            <a:ext cx="5664032" cy="770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4761" y="1839484"/>
            <a:ext cx="1180952" cy="30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238" y="2659305"/>
            <a:ext cx="1457142" cy="30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0476" y="3488659"/>
            <a:ext cx="1209523" cy="3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3362798"/>
            <a:ext cx="342857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5077314"/>
            <a:ext cx="276190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95846"/>
            <a:ext cx="304761" cy="30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801118"/>
            <a:ext cx="304761" cy="30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76942"/>
            <a:ext cx="304761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357061"/>
            <a:ext cx="342857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463"/>
            <a:ext cx="304761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383882"/>
            <a:ext cx="304761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609"/>
            <a:ext cx="342857" cy="29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422200"/>
            <a:ext cx="342857" cy="29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4162588"/>
            <a:ext cx="304761" cy="31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408" y="1556792"/>
            <a:ext cx="1703592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48315"/>
            <a:ext cx="304761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582522"/>
            <a:ext cx="342857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116728"/>
            <a:ext cx="304761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2641396"/>
            <a:ext cx="276190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3175603"/>
            <a:ext cx="342857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5238" y="3709809"/>
            <a:ext cx="276190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6190" y="4234477"/>
            <a:ext cx="304761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7142" y="4768684"/>
            <a:ext cx="342857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5714" y="5302890"/>
            <a:ext cx="304761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15238" y="5827558"/>
            <a:ext cx="276190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4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77618"/>
            <a:ext cx="10800000" cy="2649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67282"/>
            <a:ext cx="304761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648509"/>
            <a:ext cx="276190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801433"/>
            <a:ext cx="342857" cy="2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373130"/>
            <a:ext cx="276190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4526054"/>
            <a:ext cx="304761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77088"/>
            <a:ext cx="342857" cy="29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650298"/>
            <a:ext cx="304761" cy="30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233062"/>
            <a:ext cx="276190" cy="29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2806273"/>
            <a:ext cx="342857" cy="29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379483"/>
            <a:ext cx="276190" cy="29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692696"/>
            <a:ext cx="10440000" cy="6122259"/>
            <a:chOff x="720000" y="972000"/>
            <a:chExt cx="10440000" cy="6122259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440000" cy="169731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2669319"/>
              <a:ext cx="10440000" cy="44249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1677862"/>
            <a:ext cx="295238" cy="2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2380" y="3404364"/>
            <a:ext cx="238095" cy="2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4285" y="5130865"/>
            <a:ext cx="266666" cy="2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1619711"/>
            <a:ext cx="342857" cy="2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23" y="2762730"/>
            <a:ext cx="295238" cy="31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48357"/>
            <a:ext cx="304761" cy="3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644495"/>
            <a:ext cx="276190" cy="2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10528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76985"/>
            <a:ext cx="304761" cy="29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48262"/>
            <a:ext cx="304761" cy="30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640239"/>
            <a:ext cx="342857" cy="30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661036"/>
            <a:ext cx="304761" cy="31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59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7012"/>
            <a:ext cx="304761" cy="30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031669"/>
            <a:ext cx="10800000" cy="2156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692"/>
            <a:ext cx="342857" cy="2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346235"/>
            <a:ext cx="304761" cy="31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76972"/>
            <a:ext cx="342857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24666"/>
            <a:ext cx="276190" cy="29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6565"/>
            <a:ext cx="276190" cy="2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48292"/>
            <a:ext cx="342857" cy="29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699448"/>
            <a:ext cx="304761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603491"/>
            <a:ext cx="304761" cy="31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4842962"/>
            <a:ext cx="276190" cy="2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7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57806"/>
            <a:ext cx="304761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6437"/>
            <a:ext cx="276190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86316"/>
            <a:ext cx="304761" cy="29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6844"/>
            <a:ext cx="304761" cy="30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3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4581"/>
            <a:ext cx="10800000" cy="1047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57738"/>
            <a:ext cx="304761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648953"/>
            <a:ext cx="304761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6067"/>
            <a:ext cx="304761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772032"/>
            <a:ext cx="276190" cy="3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2838742"/>
            <a:ext cx="10800000" cy="591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008"/>
            <a:ext cx="10800000" cy="3031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77142" y="3643986"/>
            <a:ext cx="342857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4864070"/>
            <a:ext cx="276190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098712"/>
            <a:ext cx="7838095" cy="37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3655104"/>
            <a:ext cx="7066667" cy="37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2" y="1988840"/>
            <a:ext cx="9666667" cy="53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8571" y="2698007"/>
            <a:ext cx="3990476" cy="3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380" y="3261457"/>
            <a:ext cx="1047619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3717032"/>
            <a:ext cx="609523" cy="46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1076984"/>
            <a:ext cx="1580952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2212720"/>
            <a:ext cx="790476" cy="26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9047" y="3281648"/>
            <a:ext cx="1523810" cy="29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057787"/>
            <a:ext cx="9904381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3" y="1601105"/>
            <a:ext cx="10800000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43305"/>
            <a:ext cx="10800000" cy="4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3" y="2679776"/>
            <a:ext cx="10800000" cy="41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3250125"/>
            <a:ext cx="10800000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67619" y="3821104"/>
            <a:ext cx="9904381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3" y="4365359"/>
            <a:ext cx="10800000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04" y="4908677"/>
            <a:ext cx="10800000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04" y="5359359"/>
            <a:ext cx="10800000" cy="4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04" y="6004847"/>
            <a:ext cx="10800000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7" grpId="0" animBg="1"/>
      <p:bldP spid="24" grpId="0" animBg="1"/>
      <p:bldP spid="25" grpId="0" animBg="1"/>
      <p:bldP spid="27" grpId="0" animBg="1"/>
      <p:bldP spid="30" grpId="0" animBg="1"/>
      <p:bldP spid="31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2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0568" y="3439275"/>
            <a:ext cx="326424" cy="2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8703" y="5171811"/>
            <a:ext cx="281087" cy="29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5341" y="1151160"/>
            <a:ext cx="259517" cy="27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9545" y="2862139"/>
            <a:ext cx="322159" cy="27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5341" y="5146432"/>
            <a:ext cx="259517" cy="27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1904" y="3945717"/>
            <a:ext cx="1847619" cy="31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000" y="4653137"/>
            <a:ext cx="1085713" cy="49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