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0" r:id="rId4"/>
    <p:sldId id="349" r:id="rId5"/>
    <p:sldId id="348" r:id="rId6"/>
    <p:sldId id="347" r:id="rId7"/>
    <p:sldId id="346" r:id="rId8"/>
    <p:sldId id="345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76" autoAdjust="0"/>
    <p:restoredTop sz="94660"/>
  </p:normalViewPr>
  <p:slideViewPr>
    <p:cSldViewPr showGuides="1">
      <p:cViewPr varScale="1">
        <p:scale>
          <a:sx n="91" d="100"/>
          <a:sy n="91" d="100"/>
        </p:scale>
        <p:origin x="68" y="2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9888" y="3013053"/>
            <a:ext cx="6312224" cy="83189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1210442"/>
            <a:ext cx="361904" cy="39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619" y="3041682"/>
            <a:ext cx="371428" cy="381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901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760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561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153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73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1983422"/>
            <a:ext cx="333333" cy="381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1964339"/>
            <a:ext cx="371428" cy="37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1944000"/>
            <a:ext cx="333333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408" y="3588784"/>
            <a:ext cx="10800000" cy="73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5714" y="1124470"/>
            <a:ext cx="428571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92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002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19536" y="1772816"/>
            <a:ext cx="7056783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00952" y="4293096"/>
            <a:ext cx="2626896" cy="616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9047" y="2669605"/>
            <a:ext cx="9141529" cy="599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15238" y="3539706"/>
            <a:ext cx="7505098" cy="565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142" y="1143780"/>
            <a:ext cx="333333" cy="381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619" y="2928385"/>
            <a:ext cx="371428" cy="381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7142" y="4722534"/>
            <a:ext cx="333333" cy="372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5768" y="5492912"/>
            <a:ext cx="10800000" cy="78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1210303"/>
            <a:ext cx="361904" cy="390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619" y="3030945"/>
            <a:ext cx="361904" cy="400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9523" y="4870651"/>
            <a:ext cx="419047" cy="381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1181647"/>
            <a:ext cx="419047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619" y="3011294"/>
            <a:ext cx="371428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2025-06-20T03:33:55Z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