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howGuides="1">
      <p:cViewPr>
        <p:scale>
          <a:sx n="75" d="100"/>
          <a:sy n="75" d="100"/>
        </p:scale>
        <p:origin x="7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24944"/>
            <a:ext cx="10800000" cy="6233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945679"/>
            <a:ext cx="428571" cy="38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103" y="2780928"/>
            <a:ext cx="10800000" cy="247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48960" y="3734923"/>
            <a:ext cx="1447619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6103" y="3839863"/>
            <a:ext cx="857142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839474"/>
            <a:ext cx="828571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2944281"/>
            <a:ext cx="876190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9061" y="3575961"/>
            <a:ext cx="3418778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574" y="3575961"/>
            <a:ext cx="578986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4610" y="6023501"/>
            <a:ext cx="1130402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0557" y="6069507"/>
            <a:ext cx="505464" cy="33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6342"/>
            <a:ext cx="10800000" cy="4646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714091"/>
            <a:ext cx="2180952" cy="47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4603340"/>
            <a:ext cx="1485714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1200875"/>
            <a:ext cx="2314285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3089095"/>
            <a:ext cx="1780952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312" y="2636912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5171" y="3629191"/>
            <a:ext cx="1310567" cy="41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4992" y="5271369"/>
            <a:ext cx="2307917" cy="41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8626" y="5362143"/>
            <a:ext cx="255519" cy="2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8686" y="6088332"/>
            <a:ext cx="1500146" cy="41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72380" y="2124656"/>
            <a:ext cx="1133333" cy="3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333" y="2229443"/>
            <a:ext cx="628571" cy="3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619" y="2124656"/>
            <a:ext cx="2019047" cy="4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9047" y="5011060"/>
            <a:ext cx="485714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4972956"/>
            <a:ext cx="1161904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3173824"/>
            <a:ext cx="638095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4069804"/>
            <a:ext cx="514285" cy="34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4126995"/>
            <a:ext cx="1685714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583608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4438717"/>
            <a:ext cx="371428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1162580"/>
            <a:ext cx="304761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190" y="3592476"/>
            <a:ext cx="333333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5212407"/>
            <a:ext cx="285714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3615487"/>
            <a:ext cx="390476" cy="3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8183"/>
            <a:ext cx="10800000" cy="425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8088" y="2358999"/>
            <a:ext cx="2232248" cy="6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80" y="4025389"/>
            <a:ext cx="2448272" cy="6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720000" y="764704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640" y="1052736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191342"/>
            <a:ext cx="1047619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2030563"/>
            <a:ext cx="1419047" cy="4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7142" y="3756690"/>
            <a:ext cx="523809" cy="3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557765"/>
            <a:ext cx="1257142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792990"/>
            <a:ext cx="361904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4470971"/>
            <a:ext cx="361904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981794"/>
            <a:ext cx="419048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2859483"/>
            <a:ext cx="361904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36598"/>
            <a:ext cx="333333" cy="37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