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5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564904"/>
            <a:ext cx="10800000" cy="11051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7631" y="1944229"/>
            <a:ext cx="320855" cy="3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9297" y="4420662"/>
            <a:ext cx="375859" cy="38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8464" y="6071617"/>
            <a:ext cx="293353" cy="3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5387" y="2531510"/>
            <a:ext cx="305632" cy="3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3020" y="5360571"/>
            <a:ext cx="352653" cy="3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8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58969" y="3812975"/>
            <a:ext cx="1264139" cy="39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4553" y="4640292"/>
            <a:ext cx="873973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9119" y="6185658"/>
            <a:ext cx="140459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2182186"/>
            <a:ext cx="1123809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3154147"/>
            <a:ext cx="961904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857" y="4983721"/>
            <a:ext cx="1638095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5041276"/>
            <a:ext cx="419047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088113"/>
            <a:ext cx="323809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146400"/>
            <a:ext cx="361905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73110"/>
            <a:ext cx="419047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02153"/>
            <a:ext cx="41904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54486"/>
            <a:ext cx="380952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