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401" r:id="rId4"/>
    <p:sldId id="400" r:id="rId5"/>
    <p:sldId id="399" r:id="rId6"/>
    <p:sldId id="398" r:id="rId7"/>
    <p:sldId id="397" r:id="rId8"/>
    <p:sldId id="395" r:id="rId9"/>
    <p:sldId id="394" r:id="rId10"/>
    <p:sldId id="393" r:id="rId11"/>
    <p:sldId id="392" r:id="rId12"/>
    <p:sldId id="391" r:id="rId13"/>
    <p:sldId id="390" r:id="rId14"/>
    <p:sldId id="389" r:id="rId15"/>
    <p:sldId id="388" r:id="rId16"/>
    <p:sldId id="387" r:id="rId17"/>
    <p:sldId id="386" r:id="rId18"/>
    <p:sldId id="385" r:id="rId19"/>
    <p:sldId id="384" r:id="rId20"/>
    <p:sldId id="383" r:id="rId21"/>
    <p:sldId id="382" r:id="rId22"/>
    <p:sldId id="381" r:id="rId23"/>
    <p:sldId id="380" r:id="rId24"/>
    <p:sldId id="379" r:id="rId25"/>
    <p:sldId id="378" r:id="rId26"/>
    <p:sldId id="377" r:id="rId27"/>
    <p:sldId id="376" r:id="rId28"/>
    <p:sldId id="375" r:id="rId29"/>
    <p:sldId id="374" r:id="rId30"/>
    <p:sldId id="373" r:id="rId31"/>
    <p:sldId id="372" r:id="rId32"/>
    <p:sldId id="369" r:id="rId33"/>
    <p:sldId id="368" r:id="rId34"/>
    <p:sldId id="367" r:id="rId35"/>
    <p:sldId id="366" r:id="rId36"/>
    <p:sldId id="364" r:id="rId37"/>
    <p:sldId id="363" r:id="rId38"/>
    <p:sldId id="362" r:id="rId39"/>
    <p:sldId id="361" r:id="rId40"/>
    <p:sldId id="360" r:id="rId41"/>
    <p:sldId id="359" r:id="rId42"/>
    <p:sldId id="357" r:id="rId43"/>
    <p:sldId id="356" r:id="rId44"/>
    <p:sldId id="355" r:id="rId45"/>
    <p:sldId id="354" r:id="rId46"/>
    <p:sldId id="353" r:id="rId47"/>
    <p:sldId id="352" r:id="rId48"/>
    <p:sldId id="350" r:id="rId49"/>
    <p:sldId id="349" r:id="rId50"/>
    <p:sldId id="348" r:id="rId51"/>
    <p:sldId id="347" r:id="rId52"/>
    <p:sldId id="346" r:id="rId53"/>
    <p:sldId id="345" r:id="rId54"/>
    <p:sldId id="343" r:id="rId55"/>
    <p:sldId id="342" r:id="rId56"/>
    <p:sldId id="341" r:id="rId57"/>
    <p:sldId id="340" r:id="rId58"/>
    <p:sldId id="339" r:id="rId59"/>
    <p:sldId id="338" r:id="rId60"/>
    <p:sldId id="337" r:id="rId61"/>
    <p:sldId id="335" r:id="rId62"/>
    <p:sldId id="334" r:id="rId63"/>
    <p:sldId id="333" r:id="rId64"/>
    <p:sldId id="332" r:id="rId65"/>
    <p:sldId id="331" r:id="rId66"/>
    <p:sldId id="330" r:id="rId67"/>
    <p:sldId id="328" r:id="rId68"/>
    <p:sldId id="327" r:id="rId69"/>
    <p:sldId id="326" r:id="rId70"/>
    <p:sldId id="325" r:id="rId71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4660"/>
  </p:normalViewPr>
  <p:slideViewPr>
    <p:cSldViewPr showGuides="1">
      <p:cViewPr>
        <p:scale>
          <a:sx n="75" d="100"/>
          <a:sy n="75" d="100"/>
        </p:scale>
        <p:origin x="85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5" Type="http://schemas.openxmlformats.org/officeDocument/2006/relationships/tags" Target="tags/tag1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>
            <a:fillRect/>
          </a:stretch>
        </p:blipFill>
        <p:spPr>
          <a:xfrm>
            <a:off x="3263984" y="2988499"/>
            <a:ext cx="5664032" cy="881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1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96080"/>
            <a:ext cx="276190" cy="29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346426"/>
            <a:ext cx="276190" cy="29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596772"/>
            <a:ext cx="304761" cy="30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2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3100" y="4540695"/>
            <a:ext cx="727665" cy="24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9372" y="5698956"/>
            <a:ext cx="1470980" cy="25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1525182"/>
            <a:ext cx="1019047" cy="37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8095" y="3165654"/>
            <a:ext cx="1590476" cy="29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3809" y="4586761"/>
            <a:ext cx="1790476" cy="37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3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3554395"/>
            <a:ext cx="304761" cy="2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7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43749"/>
            <a:ext cx="276190" cy="29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510081"/>
            <a:ext cx="304761" cy="31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96088"/>
            <a:ext cx="342857" cy="2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881047"/>
            <a:ext cx="304761" cy="30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76791"/>
            <a:ext cx="304761" cy="3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867778"/>
            <a:ext cx="276190" cy="30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6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34048"/>
            <a:ext cx="276190" cy="29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38700"/>
            <a:ext cx="276190" cy="30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706210"/>
            <a:ext cx="276190" cy="29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8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1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8181" y="3921397"/>
            <a:ext cx="277441" cy="27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967644" y="1556792"/>
            <a:ext cx="1584176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5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7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96027"/>
            <a:ext cx="276190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1649378"/>
            <a:ext cx="342857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202730"/>
            <a:ext cx="342857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2765622"/>
            <a:ext cx="276190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3318973"/>
            <a:ext cx="276190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0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86484"/>
            <a:ext cx="342857" cy="29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649366"/>
            <a:ext cx="276190" cy="29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202707"/>
            <a:ext cx="342857" cy="29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309391"/>
            <a:ext cx="276190" cy="29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4416074"/>
            <a:ext cx="304761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57878"/>
            <a:ext cx="276190" cy="2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630403"/>
            <a:ext cx="304761" cy="2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183844"/>
            <a:ext cx="304761" cy="31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2765911"/>
            <a:ext cx="342857" cy="2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3338436"/>
            <a:ext cx="276190" cy="2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1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76859"/>
            <a:ext cx="342857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1629755"/>
            <a:ext cx="304761" cy="3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211250"/>
            <a:ext cx="304761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2783211"/>
            <a:ext cx="342857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3345640"/>
            <a:ext cx="304761" cy="3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8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13155"/>
            <a:ext cx="10800000" cy="290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4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1904" y="1086416"/>
            <a:ext cx="304761" cy="2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5714" y="3374738"/>
            <a:ext cx="247619" cy="2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5714" y="4509364"/>
            <a:ext cx="257142" cy="2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76782"/>
            <a:ext cx="276190" cy="29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639181"/>
            <a:ext cx="342857" cy="29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6190" y="3349786"/>
            <a:ext cx="266666" cy="29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36803"/>
            <a:ext cx="10800000" cy="174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10476" y="5037263"/>
            <a:ext cx="295237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366" y="498681"/>
            <a:ext cx="9491267" cy="624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2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96020"/>
            <a:ext cx="276190" cy="29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832313"/>
            <a:ext cx="304761" cy="29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009" y="3865575"/>
            <a:ext cx="10800000" cy="61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57905"/>
            <a:ext cx="304761" cy="3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9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53091"/>
            <a:ext cx="276190" cy="29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011664"/>
            <a:ext cx="342857" cy="29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05485"/>
            <a:ext cx="276190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783588"/>
            <a:ext cx="304761" cy="31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748" y="3741326"/>
            <a:ext cx="10800000" cy="1768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86667"/>
            <a:ext cx="276190" cy="29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5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14875"/>
            <a:ext cx="304761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1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15115"/>
            <a:ext cx="276190" cy="2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385886"/>
            <a:ext cx="304761" cy="30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542" y="5580328"/>
            <a:ext cx="10800000" cy="1108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2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76768"/>
            <a:ext cx="276190" cy="29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0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1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606316"/>
            <a:ext cx="342857" cy="29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7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849532"/>
            <a:ext cx="276190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4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05485"/>
            <a:ext cx="304761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4976563"/>
            <a:ext cx="10800000" cy="585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0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67403"/>
            <a:ext cx="304761" cy="29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15164"/>
            <a:ext cx="304761" cy="31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6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72000"/>
            <a:ext cx="10800000" cy="3400797"/>
            <a:chOff x="720000" y="972000"/>
            <a:chExt cx="10800000" cy="3400797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112127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2093277"/>
              <a:ext cx="10800000" cy="22795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5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96732"/>
            <a:ext cx="342857" cy="29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1557282"/>
            <a:ext cx="10800000" cy="1219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86326"/>
            <a:ext cx="342857" cy="29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934974"/>
            <a:ext cx="276190" cy="29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5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24400"/>
            <a:ext cx="304761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7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9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72000"/>
            <a:ext cx="10800000" cy="5156645"/>
            <a:chOff x="720000" y="972000"/>
            <a:chExt cx="10800000" cy="5156645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28463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3818320"/>
              <a:ext cx="10800000" cy="231032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6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2163834"/>
            <a:ext cx="8876190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3288926"/>
            <a:ext cx="9657143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3746589"/>
            <a:ext cx="10113905" cy="48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095" y="4414017"/>
            <a:ext cx="2857142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67619" y="5539109"/>
            <a:ext cx="9666666" cy="37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67619" y="6101655"/>
            <a:ext cx="2533333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9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82244" y="3177000"/>
            <a:ext cx="854436" cy="27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9624" y="4175999"/>
            <a:ext cx="944377" cy="43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5968" y="4761000"/>
            <a:ext cx="1070294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47683" y="5328000"/>
            <a:ext cx="1699878" cy="25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59752" y="5904000"/>
            <a:ext cx="1016329" cy="20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7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7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5754" y="1498066"/>
            <a:ext cx="9331526" cy="4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383" y="2104383"/>
            <a:ext cx="10097280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382" y="2630452"/>
            <a:ext cx="10097280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4382" y="3077514"/>
            <a:ext cx="10097280" cy="4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4383" y="3682588"/>
            <a:ext cx="10097280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4382" y="4208656"/>
            <a:ext cx="10097280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4383" y="4725808"/>
            <a:ext cx="10097280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4382" y="5251876"/>
            <a:ext cx="10097280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4383" y="5673948"/>
            <a:ext cx="10097280" cy="46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84382" y="6304012"/>
            <a:ext cx="10097280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8" grpId="0" animBg="1"/>
      <p:bldP spid="23" grpId="0" animBg="1"/>
      <p:bldP spid="26" grpId="0" animBg="1"/>
      <p:bldP spid="27" grpId="0" animBg="1"/>
      <p:bldP spid="2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762973"/>
            <a:ext cx="276190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05466"/>
            <a:ext cx="304761" cy="30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993065"/>
            <a:ext cx="276190" cy="29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1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3631402"/>
            <a:ext cx="295238" cy="3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4889614"/>
            <a:ext cx="342857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