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4" r:id="rId3"/>
    <p:sldId id="396" r:id="rId4"/>
    <p:sldId id="395" r:id="rId5"/>
    <p:sldId id="394" r:id="rId6"/>
    <p:sldId id="393" r:id="rId7"/>
    <p:sldId id="392" r:id="rId8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4" r:id="rId24"/>
    <p:sldId id="373" r:id="rId25"/>
    <p:sldId id="372" r:id="rId26"/>
    <p:sldId id="371" r:id="rId27"/>
    <p:sldId id="370" r:id="rId28"/>
    <p:sldId id="369" r:id="rId29"/>
    <p:sldId id="368" r:id="rId30"/>
    <p:sldId id="366" r:id="rId31"/>
    <p:sldId id="365" r:id="rId32"/>
    <p:sldId id="364" r:id="rId33"/>
    <p:sldId id="363" r:id="rId34"/>
    <p:sldId id="362" r:id="rId35"/>
    <p:sldId id="361" r:id="rId36"/>
    <p:sldId id="360" r:id="rId37"/>
    <p:sldId id="359" r:id="rId38"/>
    <p:sldId id="358" r:id="rId39"/>
    <p:sldId id="356" r:id="rId40"/>
    <p:sldId id="355" r:id="rId41"/>
    <p:sldId id="354" r:id="rId42"/>
    <p:sldId id="353" r:id="rId43"/>
    <p:sldId id="352" r:id="rId44"/>
    <p:sldId id="351" r:id="rId45"/>
    <p:sldId id="350" r:id="rId46"/>
    <p:sldId id="349" r:id="rId47"/>
    <p:sldId id="348" r:id="rId48"/>
    <p:sldId id="347" r:id="rId49"/>
    <p:sldId id="346" r:id="rId50"/>
    <p:sldId id="345" r:id="rId51"/>
    <p:sldId id="344" r:id="rId52"/>
    <p:sldId id="342" r:id="rId53"/>
    <p:sldId id="341" r:id="rId54"/>
    <p:sldId id="340" r:id="rId55"/>
    <p:sldId id="339" r:id="rId56"/>
    <p:sldId id="338" r:id="rId57"/>
    <p:sldId id="337" r:id="rId58"/>
    <p:sldId id="334" r:id="rId59"/>
    <p:sldId id="333" r:id="rId60"/>
    <p:sldId id="332" r:id="rId61"/>
    <p:sldId id="331" r:id="rId62"/>
    <p:sldId id="330" r:id="rId63"/>
    <p:sldId id="329" r:id="rId64"/>
    <p:sldId id="328" r:id="rId65"/>
    <p:sldId id="327" r:id="rId66"/>
    <p:sldId id="326" r:id="rId67"/>
    <p:sldId id="325" r:id="rId68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8" autoAdjust="0"/>
    <p:restoredTop sz="94660"/>
  </p:normalViewPr>
  <p:slideViewPr>
    <p:cSldViewPr showGuides="1">
      <p:cViewPr>
        <p:scale>
          <a:sx n="66" d="100"/>
          <a:sy n="66" d="100"/>
        </p:scale>
        <p:origin x="112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2" Type="http://schemas.openxmlformats.org/officeDocument/2006/relationships/tags" Target="tags/tag1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5.xml"/><Relationship Id="rId69" Type="http://schemas.openxmlformats.org/officeDocument/2006/relationships/presProps" Target="presProps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F6D34-1A2E-4C4D-A4BD-B02F84BDFE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F2AEC-3A6F-4505-9190-E1EE89B5C3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3F2AEC-3A6F-4505-9190-E1EE89B5C3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13142"/>
            <a:ext cx="5664032" cy="83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1734369"/>
            <a:ext cx="1390476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2865635"/>
            <a:ext cx="1609523" cy="52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238" y="3687940"/>
            <a:ext cx="876190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392561"/>
            <a:ext cx="304761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5107919"/>
            <a:ext cx="304761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559"/>
            <a:ext cx="304761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822751"/>
            <a:ext cx="304761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86326"/>
            <a:ext cx="304761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72866"/>
            <a:ext cx="276190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506"/>
            <a:ext cx="304761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12107"/>
            <a:ext cx="304761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38689"/>
            <a:ext cx="342857" cy="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77737"/>
            <a:ext cx="304761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947"/>
            <a:ext cx="304761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668013"/>
            <a:ext cx="276190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221010"/>
            <a:ext cx="304761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802610"/>
            <a:ext cx="304761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365142"/>
            <a:ext cx="304761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3927673"/>
            <a:ext cx="276190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5238" y="4509273"/>
            <a:ext cx="276190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6190" y="5062270"/>
            <a:ext cx="304761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142" y="5634336"/>
            <a:ext cx="342857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6190" y="6196867"/>
            <a:ext cx="304761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4014059"/>
            <a:ext cx="342857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408" y="1556792"/>
            <a:ext cx="1800200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08720"/>
            <a:ext cx="10800000" cy="5667996"/>
            <a:chOff x="720000" y="972000"/>
            <a:chExt cx="10800000" cy="566799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43160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403602"/>
              <a:ext cx="10800000" cy="223639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822"/>
            <a:ext cx="276190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648578"/>
            <a:ext cx="304761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782561"/>
            <a:ext cx="342857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354318"/>
            <a:ext cx="304761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916545"/>
            <a:ext cx="276190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489"/>
            <a:ext cx="304761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696327"/>
            <a:ext cx="3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830471"/>
            <a:ext cx="304761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402308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964615"/>
            <a:ext cx="304761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7496" y="692696"/>
            <a:ext cx="10812504" cy="6203992"/>
            <a:chOff x="707496" y="972000"/>
            <a:chExt cx="10812504" cy="620399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7250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496" y="2697042"/>
              <a:ext cx="10800000" cy="44789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1077001"/>
            <a:ext cx="247619" cy="2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2203386"/>
            <a:ext cx="295238" cy="31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3348862"/>
            <a:ext cx="304761" cy="2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1086301"/>
            <a:ext cx="238095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2734155"/>
            <a:ext cx="342857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587" y="908720"/>
            <a:ext cx="8578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463"/>
            <a:ext cx="342857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584077"/>
            <a:ext cx="276190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720"/>
            <a:ext cx="276190" cy="3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67394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299615"/>
            <a:ext cx="304761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9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917"/>
            <a:ext cx="342857" cy="30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14" y="2062473"/>
            <a:ext cx="10800000" cy="227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05520"/>
            <a:ext cx="276190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7325"/>
            <a:ext cx="342857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908"/>
            <a:ext cx="304761" cy="3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95932"/>
            <a:ext cx="304761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12520"/>
            <a:ext cx="276190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48222"/>
            <a:ext cx="304761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409"/>
            <a:ext cx="276190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995"/>
            <a:ext cx="304761" cy="3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963" y="972000"/>
            <a:ext cx="10800000" cy="53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7995"/>
            <a:ext cx="10800000" cy="331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746187"/>
            <a:ext cx="295238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413711"/>
            <a:ext cx="342857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5130539"/>
            <a:ext cx="276190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6856"/>
            <a:ext cx="342857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697367"/>
            <a:ext cx="276190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948"/>
            <a:ext cx="304761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839"/>
            <a:ext cx="304761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76" y="2080956"/>
            <a:ext cx="10800000" cy="160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82781"/>
            <a:ext cx="10800000" cy="275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142" y="3816188"/>
            <a:ext cx="342857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905"/>
            <a:ext cx="276190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1170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359487"/>
            <a:ext cx="276190" cy="29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789750"/>
            <a:ext cx="10800000" cy="56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85600"/>
            <a:ext cx="10800000" cy="462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2390398"/>
            <a:ext cx="304761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4715014"/>
            <a:ext cx="304761" cy="31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1648788"/>
            <a:ext cx="3838095" cy="30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783123"/>
            <a:ext cx="4761904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3926991"/>
            <a:ext cx="7590476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3354114"/>
            <a:ext cx="933333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4409554"/>
            <a:ext cx="1247619" cy="42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1134236"/>
            <a:ext cx="1247619" cy="30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0" y="2138361"/>
            <a:ext cx="839591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3415085"/>
            <a:ext cx="1142857" cy="30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7" y="1563816"/>
            <a:ext cx="9866666" cy="4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221469"/>
            <a:ext cx="10800000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3" y="2635689"/>
            <a:ext cx="10800000" cy="54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296865"/>
            <a:ext cx="10800000" cy="44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928759"/>
            <a:ext cx="10800000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04" y="4501035"/>
            <a:ext cx="10800000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4951710"/>
            <a:ext cx="10800000" cy="49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03" y="5636050"/>
            <a:ext cx="10800000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7" grpId="0" animBg="1"/>
      <p:bldP spid="26" grpId="0" animBg="1"/>
      <p:bldP spid="34" grpId="0" animBg="1"/>
      <p:bldP spid="37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2565" y="3393818"/>
            <a:ext cx="261611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192" y="5104987"/>
            <a:ext cx="336357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905"/>
            <a:ext cx="304761" cy="3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814186"/>
            <a:ext cx="276190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969131"/>
            <a:ext cx="304761" cy="3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3630581"/>
            <a:ext cx="828571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0000" y="4840760"/>
            <a:ext cx="1380952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