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411" y="2949551"/>
            <a:ext cx="10281178" cy="9588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76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182" y="1943104"/>
            <a:ext cx="295569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3415" y="4367034"/>
            <a:ext cx="329348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7944" y="5971726"/>
            <a:ext cx="320903" cy="35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8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2752" y="4032942"/>
            <a:ext cx="331688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200875"/>
            <a:ext cx="304761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6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92518" y="5355785"/>
            <a:ext cx="1221492" cy="31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53333" y="1162574"/>
            <a:ext cx="2295238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3049259"/>
            <a:ext cx="2219047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2086871"/>
            <a:ext cx="1961904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2857" y="5012217"/>
            <a:ext cx="971428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5946041"/>
            <a:ext cx="1342856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051534"/>
            <a:ext cx="361904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135017"/>
            <a:ext cx="428571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53573"/>
            <a:ext cx="361904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5012217"/>
            <a:ext cx="333333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060848"/>
            <a:ext cx="10800000" cy="259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7964" y="3074069"/>
            <a:ext cx="361904" cy="39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16632"/>
            <a:ext cx="7200800" cy="151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997" y="1544237"/>
            <a:ext cx="7200800" cy="521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