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4" autoAdjust="0"/>
    <p:restoredTop sz="94660"/>
  </p:normalViewPr>
  <p:slideViewPr>
    <p:cSldViewPr showGuides="1">
      <p:cViewPr varScale="1">
        <p:scale>
          <a:sx n="94" d="100"/>
          <a:sy n="94" d="100"/>
        </p:scale>
        <p:origin x="88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702" y="3070206"/>
            <a:ext cx="7696596" cy="7175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34285" y="2794389"/>
            <a:ext cx="1390476" cy="38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2636912"/>
            <a:ext cx="1533333" cy="63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0476" y="2011506"/>
            <a:ext cx="1257142" cy="34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2793520"/>
            <a:ext cx="600000" cy="38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9523" y="2898424"/>
            <a:ext cx="2295238" cy="27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8571" y="2793520"/>
            <a:ext cx="2019048" cy="47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2001782"/>
            <a:ext cx="1257142" cy="34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4761" y="2058992"/>
            <a:ext cx="1323809" cy="37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523" y="4442749"/>
            <a:ext cx="1333333" cy="38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523" y="4442749"/>
            <a:ext cx="1295238" cy="46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34285" y="2011023"/>
            <a:ext cx="2714285" cy="48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571" y="2020555"/>
            <a:ext cx="1942857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571" y="4498959"/>
            <a:ext cx="1171427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2857" y="5375932"/>
            <a:ext cx="523809" cy="34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43809" y="5328271"/>
            <a:ext cx="600000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973548"/>
            <a:ext cx="857142" cy="38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2803402"/>
            <a:ext cx="819047" cy="38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9523" y="2803402"/>
            <a:ext cx="1476190" cy="46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6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4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57039" y="3136670"/>
            <a:ext cx="755341" cy="44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3333" y="3881919"/>
            <a:ext cx="1590476" cy="2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9523" y="4492525"/>
            <a:ext cx="942857" cy="2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5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0690" y="1859547"/>
            <a:ext cx="316542" cy="35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425" y="4739547"/>
            <a:ext cx="343675" cy="3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4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907369"/>
            <a:ext cx="361905" cy="40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6294" y="1630475"/>
            <a:ext cx="232742" cy="25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2383" y="1713509"/>
            <a:ext cx="1819047" cy="40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3809" y="2451595"/>
            <a:ext cx="1038095" cy="26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8571" y="1735699"/>
            <a:ext cx="1190476" cy="33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2857" y="2423028"/>
            <a:ext cx="1247619" cy="26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000" y="3568576"/>
            <a:ext cx="1276190" cy="34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1105756"/>
            <a:ext cx="1380952" cy="3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0952" y="1717214"/>
            <a:ext cx="1238095" cy="27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2380" y="2852936"/>
            <a:ext cx="952380" cy="42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744216"/>
            <a:ext cx="257142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28" y="3565123"/>
            <a:ext cx="257142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181708"/>
            <a:ext cx="257142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33" y="2401832"/>
            <a:ext cx="314284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306783"/>
            <a:ext cx="285715" cy="26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737116"/>
            <a:ext cx="419047" cy="38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