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2" autoAdjust="0"/>
    <p:restoredTop sz="94660"/>
  </p:normalViewPr>
  <p:slideViewPr>
    <p:cSldViewPr showGuides="1">
      <p:cViewPr varScale="1">
        <p:scale>
          <a:sx n="92" d="100"/>
          <a:sy n="92" d="100"/>
        </p:scale>
        <p:origin x="88" y="2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1916832"/>
            <a:ext cx="10800000" cy="25244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2765103"/>
            <a:ext cx="3761905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8571" y="2765103"/>
            <a:ext cx="742857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3333" y="5225851"/>
            <a:ext cx="1647619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8095" y="5225851"/>
            <a:ext cx="1380952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34285" y="5216314"/>
            <a:ext cx="533333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2380" y="6084252"/>
            <a:ext cx="1552380" cy="34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2010776"/>
            <a:ext cx="666666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571" y="2001246"/>
            <a:ext cx="704761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1904" y="2106077"/>
            <a:ext cx="561904" cy="28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9523" y="2010776"/>
            <a:ext cx="133333" cy="3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8095" y="2010776"/>
            <a:ext cx="1333333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34285" y="4460002"/>
            <a:ext cx="619047" cy="46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48571" y="4460002"/>
            <a:ext cx="1219047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8571" y="2117334"/>
            <a:ext cx="1580952" cy="37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5714" y="2117334"/>
            <a:ext cx="628571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2380" y="2833168"/>
            <a:ext cx="1295238" cy="38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826989"/>
            <a:ext cx="10800000" cy="5986387"/>
            <a:chOff x="720000" y="972000"/>
            <a:chExt cx="10800000" cy="598638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377960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4581128"/>
              <a:ext cx="10800000" cy="237725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58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296189"/>
            <a:ext cx="333333" cy="37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182943"/>
            <a:ext cx="409523" cy="37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060163"/>
            <a:ext cx="361904" cy="3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956452"/>
            <a:ext cx="371428" cy="3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91206"/>
            <a:ext cx="409523" cy="37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2077561"/>
            <a:ext cx="333333" cy="38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859804"/>
            <a:ext cx="409523" cy="37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755690"/>
            <a:ext cx="371428" cy="37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62856" y="3046277"/>
            <a:ext cx="857279" cy="33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7568" y="3573016"/>
            <a:ext cx="878592" cy="33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285" y="4140844"/>
            <a:ext cx="1638095" cy="33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3333" y="4789884"/>
            <a:ext cx="723809" cy="20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10223"/>
            <a:ext cx="409523" cy="3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2096413"/>
            <a:ext cx="361904" cy="39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908721"/>
            <a:ext cx="1743700" cy="45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1563772"/>
            <a:ext cx="1123809" cy="27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8201" y="3140968"/>
            <a:ext cx="651285" cy="372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3333" y="4274470"/>
            <a:ext cx="771428" cy="27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6190" y="4847152"/>
            <a:ext cx="914285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619" y="1630674"/>
            <a:ext cx="1095238" cy="26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6190" y="2174796"/>
            <a:ext cx="1552380" cy="3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0000" y="3253494"/>
            <a:ext cx="2495238" cy="27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3333" y="1076912"/>
            <a:ext cx="1209523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2164186"/>
            <a:ext cx="1171428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619" y="3241923"/>
            <a:ext cx="1552380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162608"/>
            <a:ext cx="276190" cy="2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3800886"/>
            <a:ext cx="314285" cy="2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2744790"/>
            <a:ext cx="371428" cy="3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823724"/>
            <a:ext cx="333333" cy="38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773993"/>
            <a:ext cx="333333" cy="38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