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33" autoAdjust="0"/>
    <p:restoredTop sz="94660"/>
  </p:normalViewPr>
  <p:slideViewPr>
    <p:cSldViewPr showGuides="1">
      <p:cViewPr>
        <p:scale>
          <a:sx n="75" d="100"/>
          <a:sy n="75" d="100"/>
        </p:scale>
        <p:origin x="84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2040091"/>
            <a:ext cx="10800000" cy="24606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04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02877" y="1848348"/>
            <a:ext cx="995420" cy="32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3534" y="1935983"/>
            <a:ext cx="246864" cy="23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39525" y="1700808"/>
            <a:ext cx="1083017" cy="54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07672" y="3999385"/>
            <a:ext cx="979493" cy="32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22402" y="3991419"/>
            <a:ext cx="629105" cy="33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09924" y="5433410"/>
            <a:ext cx="1067090" cy="32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71519" y="5433410"/>
            <a:ext cx="1218394" cy="32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44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764704"/>
            <a:ext cx="10615650" cy="5972935"/>
            <a:chOff x="720000" y="840441"/>
            <a:chExt cx="10615650" cy="5972935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5650" y="840441"/>
              <a:ext cx="9720000" cy="68248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1505037"/>
              <a:ext cx="9720000" cy="530833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360"/>
            <a:ext cx="105756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9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229276"/>
            <a:ext cx="333333" cy="37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915865"/>
            <a:ext cx="428571" cy="38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602454"/>
            <a:ext cx="361904" cy="40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1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20133"/>
            <a:ext cx="371428" cy="37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909350"/>
            <a:ext cx="428571" cy="38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4608111"/>
            <a:ext cx="333333" cy="37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095897"/>
            <a:ext cx="428571" cy="381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1944120"/>
            <a:ext cx="333333" cy="381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640566"/>
            <a:ext cx="371428" cy="381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4479258"/>
            <a:ext cx="361904" cy="39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2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24761" y="2996952"/>
            <a:ext cx="1219047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05714" y="3651396"/>
            <a:ext cx="1057142" cy="2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5238" y="4653136"/>
            <a:ext cx="1000000" cy="45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86666" y="1105522"/>
            <a:ext cx="1266666" cy="276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8733" y="2197005"/>
            <a:ext cx="666666" cy="3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6190" y="3280023"/>
            <a:ext cx="1514285" cy="276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9047" y="4367274"/>
            <a:ext cx="723809" cy="267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4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2857" y="1667566"/>
            <a:ext cx="866666" cy="33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2380" y="2763322"/>
            <a:ext cx="933333" cy="26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3809" y="3296907"/>
            <a:ext cx="1847619" cy="27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4285" y="4935776"/>
            <a:ext cx="1685714" cy="33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77142" y="5478890"/>
            <a:ext cx="1266666" cy="33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5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1601213"/>
            <a:ext cx="276190" cy="276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2380" y="3231448"/>
            <a:ext cx="276190" cy="276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91428" y="5414628"/>
            <a:ext cx="247619" cy="2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6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791840"/>
            <a:ext cx="333333" cy="38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925654"/>
            <a:ext cx="419048" cy="38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0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839561"/>
            <a:ext cx="371427" cy="38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2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67041" y="2813012"/>
            <a:ext cx="1074093" cy="37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33434" y="2913265"/>
            <a:ext cx="919351" cy="273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66474" y="2813012"/>
            <a:ext cx="1875114" cy="37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9861" y="3633265"/>
            <a:ext cx="591661" cy="45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80985" y="5273772"/>
            <a:ext cx="1037684" cy="37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10968" y="5374025"/>
            <a:ext cx="273074" cy="273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94546" y="5319341"/>
            <a:ext cx="1156016" cy="41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03451" y="6084911"/>
            <a:ext cx="2029855" cy="37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