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5" r:id="rId4"/>
    <p:sldId id="344" r:id="rId5"/>
    <p:sldId id="343" r:id="rId6"/>
    <p:sldId id="342" r:id="rId7"/>
    <p:sldId id="341" r:id="rId8"/>
    <p:sldId id="340" r:id="rId9"/>
    <p:sldId id="338" r:id="rId10"/>
    <p:sldId id="337" r:id="rId11"/>
    <p:sldId id="336" r:id="rId12"/>
    <p:sldId id="335" r:id="rId13"/>
    <p:sldId id="334" r:id="rId14"/>
    <p:sldId id="333" r:id="rId15"/>
    <p:sldId id="332" r:id="rId16"/>
    <p:sldId id="330" r:id="rId17"/>
    <p:sldId id="329" r:id="rId18"/>
    <p:sldId id="328" r:id="rId19"/>
    <p:sldId id="327" r:id="rId20"/>
    <p:sldId id="326" r:id="rId21"/>
    <p:sldId id="325" r:id="rId22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17" autoAdjust="0"/>
    <p:restoredTop sz="94660"/>
  </p:normalViewPr>
  <p:slideViewPr>
    <p:cSldViewPr showGuides="1">
      <p:cViewPr>
        <p:scale>
          <a:sx n="75" d="100"/>
          <a:sy n="75" d="100"/>
        </p:scale>
        <p:origin x="740" y="6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gs" Target="tags/tag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37965" y="2981302"/>
            <a:ext cx="10116070" cy="89539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9540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09492" y="2700855"/>
            <a:ext cx="914822" cy="256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64026" y="2606710"/>
            <a:ext cx="1504754" cy="350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82843" y="2598151"/>
            <a:ext cx="1060167" cy="359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345089" y="4797735"/>
            <a:ext cx="1017418" cy="350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619319" y="4797735"/>
            <a:ext cx="1137115" cy="427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904312" y="4712149"/>
            <a:ext cx="648071" cy="513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882764" y="5610811"/>
            <a:ext cx="923371" cy="256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071497" y="5525224"/>
            <a:ext cx="1308110" cy="419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764665" y="5516665"/>
            <a:ext cx="470235" cy="350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416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062857" y="2059555"/>
            <a:ext cx="666666" cy="391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967619" y="2088174"/>
            <a:ext cx="2695238" cy="448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881904" y="1945074"/>
            <a:ext cx="2009523" cy="591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104112" y="2780928"/>
            <a:ext cx="682553" cy="566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843809" y="2975390"/>
            <a:ext cx="1619047" cy="372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005714" y="4492243"/>
            <a:ext cx="1133333" cy="391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348571" y="4597183"/>
            <a:ext cx="1057142" cy="286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653333" y="4482703"/>
            <a:ext cx="533333" cy="400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070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5758095" y="1994055"/>
            <a:ext cx="1390476" cy="382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739047" y="1994055"/>
            <a:ext cx="2066666" cy="382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235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48680"/>
            <a:ext cx="10800000" cy="24309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979676"/>
            <a:ext cx="10800000" cy="39873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4603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19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354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551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507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39047" y="2606609"/>
            <a:ext cx="9132953" cy="622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577142" y="3429000"/>
            <a:ext cx="6175042" cy="622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100952" y="5013176"/>
            <a:ext cx="9371048" cy="590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558094" y="5717443"/>
            <a:ext cx="3529793" cy="735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  <p:bldP spid="16" grpId="0" animBg="1"/>
      <p:bldP spid="2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508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691428" y="3280811"/>
            <a:ext cx="1095238" cy="276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272380" y="4492460"/>
            <a:ext cx="2914285" cy="267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239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81904" y="2467416"/>
            <a:ext cx="6606384" cy="699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293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10476" y="1133954"/>
            <a:ext cx="971428" cy="2762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67619" y="1734137"/>
            <a:ext cx="847619" cy="2762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81904" y="2934503"/>
            <a:ext cx="1685714" cy="2762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164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862857" y="1716290"/>
            <a:ext cx="1238095" cy="333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843809" y="2307906"/>
            <a:ext cx="1800000" cy="276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177142" y="3519763"/>
            <a:ext cx="2685714" cy="267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128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148571" y="1105515"/>
            <a:ext cx="904760" cy="333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977142" y="2307159"/>
            <a:ext cx="2095238" cy="333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119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15238" y="2296858"/>
            <a:ext cx="314285" cy="266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633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53333" y="2296624"/>
            <a:ext cx="247619" cy="266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335358"/>
            <a:ext cx="10800000" cy="23908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634285" y="4697469"/>
            <a:ext cx="276190" cy="276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968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81904" y="2810808"/>
            <a:ext cx="371428" cy="381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0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219470" y="1852941"/>
            <a:ext cx="330158" cy="338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227936" y="4749882"/>
            <a:ext cx="296296" cy="330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63</cp:revision>
  <dcterms:created xsi:type="dcterms:W3CDTF">2015-09-16T06:44:00Z</dcterms:created>
  <dcterms:modified xsi:type="dcterms:W3CDTF">2025-06-20T03:31:38Z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