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6" r:id="rId4"/>
    <p:sldId id="395" r:id="rId5"/>
    <p:sldId id="394" r:id="rId6"/>
    <p:sldId id="393" r:id="rId7"/>
    <p:sldId id="392" r:id="rId8"/>
    <p:sldId id="390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81" r:id="rId18"/>
    <p:sldId id="380" r:id="rId19"/>
    <p:sldId id="378" r:id="rId20"/>
    <p:sldId id="377" r:id="rId21"/>
    <p:sldId id="376" r:id="rId22"/>
    <p:sldId id="375" r:id="rId23"/>
    <p:sldId id="373" r:id="rId24"/>
    <p:sldId id="372" r:id="rId25"/>
    <p:sldId id="371" r:id="rId26"/>
    <p:sldId id="370" r:id="rId27"/>
    <p:sldId id="369" r:id="rId28"/>
    <p:sldId id="367" r:id="rId29"/>
    <p:sldId id="366" r:id="rId30"/>
    <p:sldId id="365" r:id="rId31"/>
    <p:sldId id="364" r:id="rId32"/>
    <p:sldId id="363" r:id="rId33"/>
    <p:sldId id="361" r:id="rId34"/>
    <p:sldId id="360" r:id="rId35"/>
    <p:sldId id="359" r:id="rId36"/>
    <p:sldId id="358" r:id="rId37"/>
    <p:sldId id="357" r:id="rId38"/>
    <p:sldId id="355" r:id="rId39"/>
    <p:sldId id="354" r:id="rId40"/>
    <p:sldId id="353" r:id="rId41"/>
    <p:sldId id="352" r:id="rId42"/>
    <p:sldId id="351" r:id="rId43"/>
    <p:sldId id="349" r:id="rId44"/>
    <p:sldId id="348" r:id="rId45"/>
    <p:sldId id="347" r:id="rId46"/>
    <p:sldId id="346" r:id="rId47"/>
    <p:sldId id="345" r:id="rId48"/>
    <p:sldId id="344" r:id="rId49"/>
    <p:sldId id="342" r:id="rId50"/>
    <p:sldId id="341" r:id="rId51"/>
    <p:sldId id="340" r:id="rId52"/>
    <p:sldId id="339" r:id="rId53"/>
    <p:sldId id="338" r:id="rId54"/>
    <p:sldId id="337" r:id="rId55"/>
    <p:sldId id="336" r:id="rId56"/>
    <p:sldId id="335" r:id="rId57"/>
    <p:sldId id="334" r:id="rId58"/>
    <p:sldId id="333" r:id="rId59"/>
    <p:sldId id="332" r:id="rId60"/>
    <p:sldId id="331" r:id="rId61"/>
    <p:sldId id="330" r:id="rId62"/>
    <p:sldId id="329" r:id="rId63"/>
    <p:sldId id="328" r:id="rId64"/>
    <p:sldId id="327" r:id="rId65"/>
    <p:sldId id="326" r:id="rId66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66" autoAdjust="0"/>
    <p:restoredTop sz="94660"/>
  </p:normalViewPr>
  <p:slideViewPr>
    <p:cSldViewPr showGuides="1">
      <p:cViewPr>
        <p:scale>
          <a:sx n="66" d="100"/>
          <a:sy n="66" d="100"/>
        </p:scale>
        <p:origin x="128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gs" Target="tags/tag1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>
            <a:fillRect/>
          </a:stretch>
        </p:blipFill>
        <p:spPr>
          <a:xfrm>
            <a:off x="3263984" y="3028544"/>
            <a:ext cx="5664032" cy="80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2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8082" y="2863764"/>
            <a:ext cx="705184" cy="3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5727" y="3494352"/>
            <a:ext cx="1523198" cy="22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3548" y="3964941"/>
            <a:ext cx="733391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8890" y="5254352"/>
            <a:ext cx="1194111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89065" y="6044941"/>
            <a:ext cx="1212916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326683"/>
            <a:ext cx="304761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86430"/>
            <a:ext cx="342857" cy="2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470391"/>
            <a:ext cx="304761" cy="30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6296"/>
            <a:ext cx="342857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486520"/>
            <a:ext cx="276190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14879"/>
            <a:ext cx="304761" cy="29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515258"/>
            <a:ext cx="304761" cy="29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089"/>
            <a:ext cx="304761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527292"/>
            <a:ext cx="342857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14922"/>
            <a:ext cx="304761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6000" y="692696"/>
            <a:ext cx="9360000" cy="6126217"/>
            <a:chOff x="1416000" y="692696"/>
            <a:chExt cx="9360000" cy="612621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6000" y="692696"/>
              <a:ext cx="9360000" cy="156444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6000" y="2141583"/>
              <a:ext cx="9360000" cy="467733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560" y="1091046"/>
            <a:ext cx="292838" cy="29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711" y="1667961"/>
            <a:ext cx="292838" cy="28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258" y="2244877"/>
            <a:ext cx="329443" cy="28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5862" y="2812635"/>
            <a:ext cx="265385" cy="29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560" y="3380394"/>
            <a:ext cx="292838" cy="30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5862" y="3966467"/>
            <a:ext cx="265385" cy="28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6711" y="4543383"/>
            <a:ext cx="292838" cy="28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9258" y="5120298"/>
            <a:ext cx="329443" cy="28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7560" y="5688057"/>
            <a:ext cx="292838" cy="29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7560" y="6264972"/>
            <a:ext cx="292838" cy="30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831186"/>
            <a:ext cx="304761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0416" y="1556792"/>
            <a:ext cx="1679584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72000"/>
            <a:ext cx="10800000" cy="5316828"/>
            <a:chOff x="720000" y="972000"/>
            <a:chExt cx="10800000" cy="531682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35609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4532981"/>
              <a:ext cx="10800000" cy="17558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5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7163" y="1093558"/>
            <a:ext cx="298984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8476" y="1673298"/>
            <a:ext cx="336357" cy="28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506" y="2243688"/>
            <a:ext cx="298984" cy="28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849" y="2823428"/>
            <a:ext cx="270954" cy="28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8476" y="3393818"/>
            <a:ext cx="336357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7163" y="3973558"/>
            <a:ext cx="298984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8476" y="4562649"/>
            <a:ext cx="336357" cy="28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7163" y="5123688"/>
            <a:ext cx="298984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6506" y="5703428"/>
            <a:ext cx="298984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5849" y="6283168"/>
            <a:ext cx="270954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707958"/>
            <a:ext cx="10801795" cy="6105418"/>
            <a:chOff x="720000" y="972000"/>
            <a:chExt cx="10801795" cy="610541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176816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795" y="2740168"/>
              <a:ext cx="10800000" cy="433725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58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4917" y="1571167"/>
            <a:ext cx="215615" cy="25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1750" y="3049115"/>
            <a:ext cx="263530" cy="26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8568" y="4039739"/>
            <a:ext cx="231587" cy="25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8526" y="5030363"/>
            <a:ext cx="199644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9807" y="6364510"/>
            <a:ext cx="287487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7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29173"/>
            <a:ext cx="304761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620516"/>
            <a:ext cx="304761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19638"/>
            <a:ext cx="342857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372967"/>
            <a:ext cx="276190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6540"/>
            <a:ext cx="276190" cy="29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72000"/>
            <a:ext cx="10800000" cy="4577523"/>
            <a:chOff x="720000" y="972000"/>
            <a:chExt cx="10800000" cy="4577523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224871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3220716"/>
              <a:ext cx="10800000" cy="232880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4832" y="1121367"/>
            <a:ext cx="270387" cy="28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184" y="3968693"/>
            <a:ext cx="298358" cy="29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57836"/>
            <a:ext cx="342857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221396"/>
            <a:ext cx="304761" cy="31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72000"/>
            <a:ext cx="10800000" cy="3530175"/>
            <a:chOff x="720000" y="972000"/>
            <a:chExt cx="10800000" cy="3530175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232264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3294646"/>
              <a:ext cx="10800000" cy="120752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67329"/>
            <a:ext cx="342857" cy="29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212240"/>
            <a:ext cx="304761" cy="31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2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5232" y="1117133"/>
            <a:ext cx="326424" cy="2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2434" y="2260062"/>
            <a:ext cx="290154" cy="2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2434" y="3965385"/>
            <a:ext cx="281087" cy="29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72000"/>
            <a:ext cx="10800000" cy="4765385"/>
            <a:chOff x="720000" y="972000"/>
            <a:chExt cx="10800000" cy="4765385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417090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5145942"/>
              <a:ext cx="10800000" cy="59144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7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14995"/>
            <a:ext cx="304761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021596"/>
            <a:ext cx="276190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536"/>
            <a:ext cx="304761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3322"/>
            <a:ext cx="304761" cy="2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548680"/>
            <a:ext cx="10819157" cy="6256155"/>
            <a:chOff x="720000" y="972000"/>
            <a:chExt cx="10819157" cy="6256155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9157" y="972000"/>
              <a:ext cx="10080000" cy="108102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2053027"/>
              <a:ext cx="10080000" cy="517512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7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223485"/>
            <a:ext cx="304761" cy="3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845318"/>
            <a:ext cx="342857" cy="3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701"/>
            <a:ext cx="304761" cy="3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10351"/>
            <a:ext cx="342857" cy="2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432"/>
            <a:ext cx="276190" cy="30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756" y="764704"/>
            <a:ext cx="9768488" cy="6034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2450795"/>
            <a:ext cx="7819047" cy="38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4463864"/>
            <a:ext cx="9676190" cy="38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5131707"/>
            <a:ext cx="2885714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0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1637267"/>
            <a:ext cx="9590096" cy="4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095" y="2415554"/>
            <a:ext cx="7428572" cy="38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3567338"/>
            <a:ext cx="2209523" cy="30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0579" y="4640398"/>
            <a:ext cx="1269521" cy="57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648565"/>
            <a:ext cx="276190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715823"/>
            <a:ext cx="295238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25835"/>
            <a:ext cx="10800000" cy="170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6190" y="3850021"/>
            <a:ext cx="304761" cy="31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5238" y="1153329"/>
            <a:ext cx="942857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2380" y="1773668"/>
            <a:ext cx="1133333" cy="37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6666" y="3014346"/>
            <a:ext cx="857142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696" y="639057"/>
            <a:ext cx="10800000" cy="52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34" y="1162730"/>
            <a:ext cx="10800000" cy="5680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87488" y="773171"/>
            <a:ext cx="9937104" cy="3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434" y="1293452"/>
            <a:ext cx="10749132" cy="48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434" y="1912731"/>
            <a:ext cx="10749132" cy="48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434" y="2535479"/>
            <a:ext cx="10749132" cy="48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434" y="3158227"/>
            <a:ext cx="10749132" cy="48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1434" y="3776752"/>
            <a:ext cx="10749132" cy="48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1434" y="4395277"/>
            <a:ext cx="10749132" cy="48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1434" y="5033569"/>
            <a:ext cx="10749132" cy="48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6868" y="5653565"/>
            <a:ext cx="10749132" cy="48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1434" y="6238124"/>
            <a:ext cx="10749132" cy="48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346134"/>
            <a:ext cx="295238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5043306"/>
            <a:ext cx="342857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34113"/>
            <a:ext cx="342857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821999"/>
            <a:ext cx="342857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5990"/>
            <a:ext cx="276190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