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4" autoAdjust="0"/>
    <p:restoredTop sz="94660"/>
  </p:normalViewPr>
  <p:slideViewPr>
    <p:cSldViewPr showGuides="1">
      <p:cViewPr>
        <p:scale>
          <a:sx n="75" d="100"/>
          <a:sy n="75" d="100"/>
        </p:scale>
        <p:origin x="8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238" y="3016229"/>
            <a:ext cx="6299524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6120" y="2546976"/>
            <a:ext cx="1922047" cy="52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6120" y="3959776"/>
            <a:ext cx="1228097" cy="52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8278" y="5495520"/>
            <a:ext cx="844317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946437"/>
            <a:ext cx="333333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926212"/>
            <a:ext cx="419047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58095" y="3469376"/>
            <a:ext cx="876190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5238" y="4384445"/>
            <a:ext cx="1476190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1880" y="5459852"/>
            <a:ext cx="1050028" cy="26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1363178"/>
            <a:ext cx="1619047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3013759"/>
            <a:ext cx="1990476" cy="47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4826537"/>
            <a:ext cx="1057142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17984"/>
            <a:ext cx="361904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4791666"/>
            <a:ext cx="2114285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134100"/>
            <a:ext cx="133333" cy="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1134100"/>
            <a:ext cx="2028571" cy="4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2888600"/>
            <a:ext cx="1676190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666" y="4652635"/>
            <a:ext cx="3723809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7861"/>
            <a:ext cx="9360000" cy="4669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53722"/>
            <a:ext cx="9360000" cy="150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312" y="4725144"/>
            <a:ext cx="50405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11853"/>
            <a:ext cx="361904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3748121"/>
            <a:ext cx="333333" cy="38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30622"/>
            <a:ext cx="333333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