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6" r:id="rId4"/>
    <p:sldId id="395" r:id="rId5"/>
    <p:sldId id="394" r:id="rId6"/>
    <p:sldId id="393" r:id="rId7"/>
    <p:sldId id="392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4" r:id="rId24"/>
    <p:sldId id="372" r:id="rId25"/>
    <p:sldId id="371" r:id="rId26"/>
    <p:sldId id="370" r:id="rId27"/>
    <p:sldId id="369" r:id="rId28"/>
    <p:sldId id="367" r:id="rId29"/>
    <p:sldId id="366" r:id="rId30"/>
    <p:sldId id="365" r:id="rId31"/>
    <p:sldId id="364" r:id="rId32"/>
    <p:sldId id="363" r:id="rId33"/>
    <p:sldId id="362" r:id="rId34"/>
    <p:sldId id="361" r:id="rId35"/>
    <p:sldId id="360" r:id="rId36"/>
    <p:sldId id="359" r:id="rId37"/>
    <p:sldId id="358" r:id="rId38"/>
    <p:sldId id="357" r:id="rId39"/>
    <p:sldId id="356" r:id="rId40"/>
    <p:sldId id="355" r:id="rId41"/>
    <p:sldId id="354" r:id="rId42"/>
    <p:sldId id="353" r:id="rId43"/>
    <p:sldId id="352" r:id="rId44"/>
    <p:sldId id="351" r:id="rId45"/>
    <p:sldId id="350" r:id="rId46"/>
    <p:sldId id="349" r:id="rId47"/>
    <p:sldId id="347" r:id="rId48"/>
    <p:sldId id="346" r:id="rId49"/>
    <p:sldId id="345" r:id="rId50"/>
    <p:sldId id="344" r:id="rId51"/>
    <p:sldId id="343" r:id="rId52"/>
    <p:sldId id="342" r:id="rId53"/>
    <p:sldId id="340" r:id="rId54"/>
    <p:sldId id="339" r:id="rId55"/>
    <p:sldId id="338" r:id="rId56"/>
    <p:sldId id="337" r:id="rId57"/>
    <p:sldId id="336" r:id="rId58"/>
    <p:sldId id="335" r:id="rId59"/>
    <p:sldId id="334" r:id="rId60"/>
    <p:sldId id="333" r:id="rId61"/>
    <p:sldId id="332" r:id="rId62"/>
    <p:sldId id="331" r:id="rId63"/>
    <p:sldId id="330" r:id="rId64"/>
    <p:sldId id="329" r:id="rId65"/>
    <p:sldId id="328" r:id="rId66"/>
    <p:sldId id="327" r:id="rId67"/>
    <p:sldId id="326" r:id="rId68"/>
    <p:sldId id="325" r:id="rId69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4660"/>
  </p:normalViewPr>
  <p:slideViewPr>
    <p:cSldViewPr showGuides="1">
      <p:cViewPr varScale="1">
        <p:scale>
          <a:sx n="92" d="100"/>
          <a:sy n="92" d="100"/>
        </p:scale>
        <p:origin x="96" y="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3" Type="http://schemas.openxmlformats.org/officeDocument/2006/relationships/tags" Target="tags/tag1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3263984" y="3019303"/>
            <a:ext cx="5664032" cy="81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3384961"/>
            <a:ext cx="342857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5092155"/>
            <a:ext cx="295238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67366"/>
            <a:ext cx="342857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842542"/>
            <a:ext cx="304761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57779"/>
            <a:ext cx="342857" cy="2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716181"/>
            <a:ext cx="304761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6012"/>
            <a:ext cx="304761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318694"/>
            <a:ext cx="304761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551"/>
            <a:ext cx="342857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774947"/>
            <a:ext cx="304761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510"/>
            <a:ext cx="342857" cy="2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211742"/>
            <a:ext cx="304761" cy="31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783930"/>
            <a:ext cx="276190" cy="2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337046"/>
            <a:ext cx="304761" cy="2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880625"/>
            <a:ext cx="304761" cy="31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5238" y="4443277"/>
            <a:ext cx="276190" cy="2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24673"/>
            <a:ext cx="276190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678114"/>
            <a:ext cx="342857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231555"/>
            <a:ext cx="304761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3338436"/>
            <a:ext cx="304761" cy="31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948295"/>
            <a:ext cx="276190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408" y="1484784"/>
            <a:ext cx="1944216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89341"/>
            <a:ext cx="10800000" cy="59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6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89" y="3208394"/>
            <a:ext cx="10800000" cy="3369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1131" y="3313407"/>
            <a:ext cx="342857" cy="2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9227" y="3876664"/>
            <a:ext cx="276190" cy="2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0179" y="4439921"/>
            <a:ext cx="304761" cy="3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703" y="5012725"/>
            <a:ext cx="304761" cy="2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0179" y="5566435"/>
            <a:ext cx="304761" cy="31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9227" y="6139238"/>
            <a:ext cx="276190" cy="3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606"/>
            <a:ext cx="342857" cy="2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668661"/>
            <a:ext cx="304761" cy="2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794771"/>
            <a:ext cx="304761" cy="31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939967"/>
            <a:ext cx="276190" cy="2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1712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57608"/>
            <a:ext cx="10800000" cy="449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1095812"/>
            <a:ext cx="342857" cy="2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3362535"/>
            <a:ext cx="304761" cy="2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115077"/>
            <a:ext cx="247619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2812925"/>
            <a:ext cx="257142" cy="3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71" y="3948003"/>
            <a:ext cx="314285" cy="3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57812"/>
            <a:ext cx="342857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546362"/>
            <a:ext cx="342857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818"/>
            <a:ext cx="276190" cy="29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05179"/>
            <a:ext cx="304761" cy="29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5980"/>
            <a:ext cx="304761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86492"/>
            <a:ext cx="342857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721"/>
            <a:ext cx="342857" cy="3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946802"/>
            <a:ext cx="304761" cy="2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408"/>
            <a:ext cx="304761" cy="31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5925"/>
            <a:ext cx="276190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821342"/>
            <a:ext cx="276190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7008"/>
            <a:ext cx="304761" cy="30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304"/>
            <a:ext cx="304761" cy="29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528"/>
            <a:ext cx="304761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542" y="3251520"/>
            <a:ext cx="10800000" cy="179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62775"/>
            <a:ext cx="304761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442800"/>
            <a:ext cx="304761" cy="31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5179038"/>
            <a:ext cx="342857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6033"/>
            <a:ext cx="276190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2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53158"/>
            <a:ext cx="304761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009" y="3466329"/>
            <a:ext cx="10800000" cy="1207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15183"/>
            <a:ext cx="304761" cy="31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788" y="548680"/>
            <a:ext cx="9192424" cy="6329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5833"/>
            <a:ext cx="295238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76988"/>
            <a:ext cx="342857" cy="29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679"/>
            <a:ext cx="304761" cy="31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775" y="972000"/>
            <a:ext cx="8888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687518"/>
            <a:ext cx="276190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33038"/>
            <a:ext cx="10800000" cy="282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3318832"/>
            <a:ext cx="342857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4453222"/>
            <a:ext cx="304761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240644"/>
            <a:ext cx="7419048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047" y="3413902"/>
            <a:ext cx="9685715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005301"/>
            <a:ext cx="4238095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7619" y="5750880"/>
            <a:ext cx="7361904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0476" y="3459104"/>
            <a:ext cx="1123809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3333" y="4669304"/>
            <a:ext cx="1095238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1076833"/>
            <a:ext cx="1047619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380" y="2353900"/>
            <a:ext cx="1276190" cy="2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3478481"/>
            <a:ext cx="1038095" cy="30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1105610"/>
            <a:ext cx="9932953" cy="37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32992"/>
            <a:ext cx="10800000" cy="46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3" y="2308107"/>
            <a:ext cx="10800000" cy="30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3" y="2918899"/>
            <a:ext cx="10800000" cy="36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3441817"/>
            <a:ext cx="10800000" cy="46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4111852"/>
            <a:ext cx="10800000" cy="30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22" grpId="0" animBg="1"/>
      <p:bldP spid="23" grpId="0" animBg="1"/>
      <p:bldP spid="3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496" y="1047683"/>
            <a:ext cx="9793088" cy="4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3" y="1625253"/>
            <a:ext cx="10800000" cy="4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00" y="2241796"/>
            <a:ext cx="10800000" cy="4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72000" y="2846940"/>
            <a:ext cx="10800000" cy="4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03" y="3452085"/>
            <a:ext cx="10800000" cy="4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6" grpId="0" animBg="1"/>
      <p:bldP spid="26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3354114"/>
            <a:ext cx="342857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4488001"/>
            <a:ext cx="266666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577"/>
            <a:ext cx="342857" cy="30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268906"/>
            <a:ext cx="342857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966328"/>
            <a:ext cx="304761" cy="31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1635" y="3248837"/>
            <a:ext cx="1468063" cy="3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951" y="3855994"/>
            <a:ext cx="1890930" cy="31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0149" y="4455162"/>
            <a:ext cx="67020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5036" y="5589586"/>
            <a:ext cx="757967" cy="25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9518" y="6252665"/>
            <a:ext cx="1691464" cy="28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