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25" autoAdjust="0"/>
    <p:restoredTop sz="94660"/>
  </p:normalViewPr>
  <p:slideViewPr>
    <p:cSldViewPr showGuides="1">
      <p:cViewPr varScale="1">
        <p:scale>
          <a:sx n="96" d="100"/>
          <a:sy n="96" d="100"/>
        </p:scale>
        <p:origin x="80" y="1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4814" y="3047980"/>
            <a:ext cx="6242371" cy="76203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3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4212484"/>
            <a:ext cx="419048" cy="38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7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67619" y="2887006"/>
            <a:ext cx="1104761" cy="381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5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24761" y="2736822"/>
            <a:ext cx="1047619" cy="391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10476" y="2727282"/>
            <a:ext cx="704761" cy="40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43809" y="5083559"/>
            <a:ext cx="609523" cy="381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72380" y="5131257"/>
            <a:ext cx="828571" cy="429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91428" y="5074019"/>
            <a:ext cx="714285" cy="391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5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3333" y="1953063"/>
            <a:ext cx="2742857" cy="38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86666" y="1991163"/>
            <a:ext cx="533333" cy="34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48571" y="1991163"/>
            <a:ext cx="1038095" cy="34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81904" y="1943538"/>
            <a:ext cx="714285" cy="39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374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4958915" y="3171936"/>
            <a:ext cx="1303580" cy="374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01438" y="5408386"/>
            <a:ext cx="1586174" cy="383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1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00952" y="2042506"/>
            <a:ext cx="1171428" cy="286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2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583832" y="2703172"/>
            <a:ext cx="208823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6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2917114"/>
            <a:ext cx="371428" cy="38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0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91428" y="2925316"/>
            <a:ext cx="1742857" cy="485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62857" y="2982487"/>
            <a:ext cx="523809" cy="343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81904" y="2934845"/>
            <a:ext cx="1314285" cy="390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43809" y="3763813"/>
            <a:ext cx="1485714" cy="390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91428" y="3763813"/>
            <a:ext cx="1123809" cy="390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8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3879534"/>
            <a:ext cx="361904" cy="390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77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39873" y="3352909"/>
            <a:ext cx="2069895" cy="40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87891" y="3393818"/>
            <a:ext cx="458158" cy="29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20843" y="5512909"/>
            <a:ext cx="1120852" cy="32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95274" y="5594727"/>
            <a:ext cx="1808090" cy="31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6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3899935"/>
            <a:ext cx="371428" cy="391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6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2841472"/>
            <a:ext cx="333333" cy="371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5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00952" y="3603633"/>
            <a:ext cx="1609523" cy="381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62857" y="5157823"/>
            <a:ext cx="1685714" cy="390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2025-06-20T03:36:11Z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