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7" autoAdjust="0"/>
    <p:restoredTop sz="94660"/>
  </p:normalViewPr>
  <p:slideViewPr>
    <p:cSldViewPr showGuides="1">
      <p:cViewPr varScale="1">
        <p:scale>
          <a:sx n="93" d="100"/>
          <a:sy n="93" d="100"/>
        </p:scale>
        <p:origin x="84" y="2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6360" y="2905098"/>
            <a:ext cx="10319280" cy="10478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1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002479"/>
            <a:ext cx="361905" cy="40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057844"/>
            <a:ext cx="419047" cy="37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077864"/>
            <a:ext cx="333333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7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5520" y="1879283"/>
            <a:ext cx="291280" cy="32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7197" y="5516739"/>
            <a:ext cx="324569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1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4569" y="3022015"/>
            <a:ext cx="725359" cy="25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6460" y="3593480"/>
            <a:ext cx="816029" cy="31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2825" y="4137732"/>
            <a:ext cx="1169641" cy="31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0935" y="5761417"/>
            <a:ext cx="1505120" cy="31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60335" y="6369165"/>
            <a:ext cx="716292" cy="1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8186"/>
            <a:ext cx="10800000" cy="404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14" y="2536886"/>
            <a:ext cx="1285714" cy="33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3099680"/>
            <a:ext cx="1047620" cy="276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619" y="3672014"/>
            <a:ext cx="2571428" cy="26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8209"/>
            <a:ext cx="10800000" cy="22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920000" y="4812598"/>
            <a:ext cx="1076190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6190" y="5946956"/>
            <a:ext cx="1200000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2230733"/>
            <a:ext cx="314285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3928117"/>
            <a:ext cx="257142" cy="27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2269447"/>
            <a:ext cx="257142" cy="2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4539980"/>
            <a:ext cx="285714" cy="2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849463"/>
            <a:ext cx="361904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4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2554" y="2879828"/>
            <a:ext cx="1103827" cy="37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9787" y="3747023"/>
            <a:ext cx="501739" cy="3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7200" y="5344488"/>
            <a:ext cx="2052571" cy="45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0436" y="5444900"/>
            <a:ext cx="611210" cy="27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8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68853" y="1994950"/>
            <a:ext cx="935846" cy="23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6160" y="1844823"/>
            <a:ext cx="504055" cy="3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4557" y="1994950"/>
            <a:ext cx="243792" cy="23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6724" y="2616590"/>
            <a:ext cx="1132453" cy="32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8193" y="4032983"/>
            <a:ext cx="762833" cy="33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11244" y="4040852"/>
            <a:ext cx="699918" cy="32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36724" y="4749049"/>
            <a:ext cx="1391973" cy="40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27297" y="6165442"/>
            <a:ext cx="1108860" cy="32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34837" y="6252000"/>
            <a:ext cx="511176" cy="30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