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5289" y="3028929"/>
            <a:ext cx="6261422" cy="8001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67619" y="2002458"/>
            <a:ext cx="1190476" cy="47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1904" y="4464110"/>
            <a:ext cx="876190" cy="39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9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3288" y="3350426"/>
            <a:ext cx="323450" cy="3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3288" y="5445707"/>
            <a:ext cx="307278" cy="3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62857" y="3633064"/>
            <a:ext cx="828571" cy="34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7142" y="3633064"/>
            <a:ext cx="533334" cy="34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0476" y="4405631"/>
            <a:ext cx="1333333" cy="39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87888" y="4293096"/>
            <a:ext cx="201622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34285" y="3100122"/>
            <a:ext cx="1512087" cy="36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17802" y="3865190"/>
            <a:ext cx="1960439" cy="36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40776" y="5301208"/>
            <a:ext cx="987472" cy="5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47928" y="4653136"/>
            <a:ext cx="2232248" cy="51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0180" y="6165573"/>
            <a:ext cx="111546" cy="6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0180" y="6165573"/>
            <a:ext cx="1474011" cy="3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601276"/>
            <a:ext cx="419047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787331"/>
            <a:ext cx="419048" cy="38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809" y="2609736"/>
            <a:ext cx="3672408" cy="68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777164"/>
            <a:ext cx="428571" cy="38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841553"/>
            <a:ext cx="371427" cy="38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58095" y="2636912"/>
            <a:ext cx="1993889" cy="68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9772"/>
            <a:ext cx="10800000" cy="2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491428" y="4500358"/>
            <a:ext cx="1352380" cy="39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571" y="4605230"/>
            <a:ext cx="628571" cy="37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2857" y="4500358"/>
            <a:ext cx="1695238" cy="4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8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7160" y="3688097"/>
            <a:ext cx="355486" cy="39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9095" y="5317756"/>
            <a:ext cx="411615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