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57" autoAdjust="0"/>
    <p:restoredTop sz="94660"/>
  </p:normalViewPr>
  <p:slideViewPr>
    <p:cSldViewPr showGuides="1">
      <p:cViewPr>
        <p:scale>
          <a:sx n="66" d="100"/>
          <a:sy n="66" d="100"/>
        </p:scale>
        <p:origin x="1140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5763" y="3022579"/>
            <a:ext cx="6280473" cy="8128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5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991962"/>
            <a:ext cx="428571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899818"/>
            <a:ext cx="361904" cy="39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34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1381" y="1727409"/>
            <a:ext cx="245364" cy="24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6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6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529" y="2564904"/>
            <a:ext cx="489654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0952" y="5495809"/>
            <a:ext cx="1952380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3573016"/>
            <a:ext cx="6644479" cy="72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8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20119"/>
            <a:ext cx="419047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004668"/>
            <a:ext cx="361904" cy="3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4798760"/>
            <a:ext cx="333333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38823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823"/>
            <a:ext cx="10800000" cy="3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6190" y="3031196"/>
            <a:ext cx="333333" cy="38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824265"/>
            <a:ext cx="371428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229195"/>
            <a:ext cx="419047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2124618"/>
            <a:ext cx="333333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029567"/>
            <a:ext cx="419047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820412"/>
            <a:ext cx="371428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