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35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3151567"/>
            <a:ext cx="10800000" cy="4915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60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9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5631" y="1785516"/>
            <a:ext cx="7396713" cy="45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9912" y="2571946"/>
            <a:ext cx="8646448" cy="46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9911" y="3295283"/>
            <a:ext cx="8646448" cy="44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9911" y="4607837"/>
            <a:ext cx="8646448" cy="57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89911" y="5323131"/>
            <a:ext cx="8646448" cy="57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689912" y="6163989"/>
            <a:ext cx="8646448" cy="44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00" y="3962846"/>
            <a:ext cx="8472344" cy="46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2" grpId="0" animBg="1"/>
      <p:bldP spid="39" grpId="0" animBg="1"/>
      <p:bldP spid="49" grpId="0" animBg="1"/>
      <p:bldP spid="5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0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5501" y="993428"/>
            <a:ext cx="9730979" cy="66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501" y="1936558"/>
            <a:ext cx="9730979" cy="53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5500" y="2652627"/>
            <a:ext cx="9730979" cy="63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5501" y="3564039"/>
            <a:ext cx="9730979" cy="54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5500" y="4412549"/>
            <a:ext cx="9730979" cy="51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85500" y="5191519"/>
            <a:ext cx="9730979" cy="55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685501" y="6010386"/>
            <a:ext cx="9730979" cy="56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22" grpId="0" animBg="1"/>
      <p:bldP spid="31" grpId="0" animBg="1"/>
      <p:bldP spid="44" grpId="0" animBg="1"/>
      <p:bldP spid="54" grpId="0" animBg="1"/>
      <p:bldP spid="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5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10476" y="3344826"/>
            <a:ext cx="112380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4761" y="5098240"/>
            <a:ext cx="2342857" cy="3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43809" y="4867974"/>
            <a:ext cx="2780952" cy="48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9577" y="912912"/>
            <a:ext cx="4392488" cy="71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62857" y="2917255"/>
            <a:ext cx="1438095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4152" y="4437112"/>
            <a:ext cx="18002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67619" y="2003120"/>
            <a:ext cx="2276190" cy="48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476" y="2780929"/>
            <a:ext cx="1866666" cy="57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81904" y="4581128"/>
            <a:ext cx="9542688" cy="63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0952" y="5414821"/>
            <a:ext cx="8323440" cy="70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4"/>
          <a:stretch>
            <a:fillRect/>
          </a:stretch>
        </p:blipFill>
        <p:spPr>
          <a:xfrm>
            <a:off x="720000" y="972000"/>
            <a:ext cx="10800000" cy="3559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6899" y="2780928"/>
            <a:ext cx="988310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464" y="3615450"/>
            <a:ext cx="10153128" cy="7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>
            <a:fillRect/>
          </a:stretch>
        </p:blipFill>
        <p:spPr>
          <a:xfrm>
            <a:off x="720000" y="836712"/>
            <a:ext cx="10800000" cy="44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