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29" r:id="rId11"/>
    <p:sldId id="328" r:id="rId12"/>
    <p:sldId id="325" r:id="rId13"/>
    <p:sldId id="327" r:id="rId14"/>
    <p:sldId id="326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33" autoAdjust="0"/>
    <p:restoredTop sz="94660"/>
  </p:normalViewPr>
  <p:slideViewPr>
    <p:cSldViewPr showGuides="1">
      <p:cViewPr varScale="1">
        <p:scale>
          <a:sx n="95" d="100"/>
          <a:sy n="95" d="100"/>
        </p:scale>
        <p:origin x="100" y="20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9863" y="2990827"/>
            <a:ext cx="10192274" cy="8763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30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40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32244" y="3304219"/>
            <a:ext cx="340006" cy="340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44910" y="6159319"/>
            <a:ext cx="248785" cy="323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686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88238" y="3368106"/>
            <a:ext cx="233601" cy="26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06073" y="3942104"/>
            <a:ext cx="253624" cy="26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01587" y="5664097"/>
            <a:ext cx="213578" cy="260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5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77142" y="4213455"/>
            <a:ext cx="2695238" cy="467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1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58095" y="1181636"/>
            <a:ext cx="2933333" cy="390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00952" y="3811621"/>
            <a:ext cx="1780952" cy="390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301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45824" y="1145164"/>
            <a:ext cx="1348197" cy="446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99869" y="2822126"/>
            <a:ext cx="1548604" cy="373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92594" y="5346683"/>
            <a:ext cx="719646" cy="373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3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154586"/>
            <a:ext cx="333333" cy="381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2857" y="4786796"/>
            <a:ext cx="361905" cy="391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1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144102"/>
            <a:ext cx="333333" cy="371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8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24761" y="1162658"/>
            <a:ext cx="371428" cy="37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06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86666" y="2109490"/>
            <a:ext cx="419047" cy="382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7870" y="2983504"/>
            <a:ext cx="10800000" cy="162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1924461"/>
            <a:ext cx="361904" cy="390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2025-06-20T03:32:21Z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