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38" autoAdjust="0"/>
    <p:restoredTop sz="94660"/>
  </p:normalViewPr>
  <p:slideViewPr>
    <p:cSldViewPr showGuides="1">
      <p:cViewPr varScale="1">
        <p:scale>
          <a:sx n="95" d="100"/>
          <a:sy n="95" d="100"/>
        </p:scale>
        <p:origin x="80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4961" y="2971776"/>
            <a:ext cx="6382078" cy="9144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62544"/>
            <a:ext cx="361904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53305"/>
            <a:ext cx="428571" cy="37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525300"/>
            <a:ext cx="371428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598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12091"/>
            <a:ext cx="333333" cy="38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7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9961" y="2845099"/>
            <a:ext cx="386758" cy="35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92613"/>
            <a:ext cx="361904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11715"/>
            <a:ext cx="371428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7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67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537" y="2744492"/>
            <a:ext cx="8712968" cy="66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3332" y="5301208"/>
            <a:ext cx="4906763" cy="70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536" y="2636912"/>
            <a:ext cx="9552464" cy="71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000" y="3536581"/>
            <a:ext cx="5368088" cy="68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0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34099"/>
            <a:ext cx="428571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688342"/>
            <a:ext cx="323809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80487"/>
            <a:ext cx="10800000" cy="244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86666" y="4261827"/>
            <a:ext cx="333333" cy="38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5054001"/>
            <a:ext cx="371428" cy="37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076924"/>
            <a:ext cx="428571" cy="37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641260"/>
            <a:ext cx="361904" cy="39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432966"/>
            <a:ext cx="333333" cy="38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