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4" r:id="rId5"/>
    <p:sldId id="343" r:id="rId6"/>
    <p:sldId id="342" r:id="rId7"/>
    <p:sldId id="341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5" r:id="rId21"/>
    <p:sldId id="327" r:id="rId22"/>
    <p:sldId id="326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58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420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019663"/>
            <a:ext cx="10800000" cy="72520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7392"/>
            <a:ext cx="9578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64626" y="4140231"/>
            <a:ext cx="2147797" cy="52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21032" y="5671753"/>
            <a:ext cx="2027230" cy="43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669964"/>
            <a:ext cx="10800000" cy="5987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8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24761" y="1906254"/>
            <a:ext cx="1676190" cy="47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20000" y="2400716"/>
            <a:ext cx="2514285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53333" y="5080814"/>
            <a:ext cx="133333" cy="7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53333" y="5080814"/>
            <a:ext cx="2361904" cy="486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6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2705953"/>
            <a:ext cx="333333" cy="38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8571" y="5087757"/>
            <a:ext cx="428570" cy="38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8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1944042"/>
            <a:ext cx="361904" cy="390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8571" y="5127004"/>
            <a:ext cx="419047" cy="381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0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3586289"/>
            <a:ext cx="371428" cy="381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1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10476" y="2781872"/>
            <a:ext cx="2361904" cy="4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00952" y="2886654"/>
            <a:ext cx="800000" cy="285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34285" y="2781872"/>
            <a:ext cx="1819047" cy="476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6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577142" y="1896334"/>
            <a:ext cx="1780952" cy="39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9047" y="2687260"/>
            <a:ext cx="1000000" cy="39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58095" y="2792081"/>
            <a:ext cx="800000" cy="28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86666" y="2569831"/>
            <a:ext cx="2504761" cy="593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86666" y="4288169"/>
            <a:ext cx="971428" cy="381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00952" y="4288169"/>
            <a:ext cx="857142" cy="381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72380" y="5174387"/>
            <a:ext cx="1076190" cy="28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58095" y="5079094"/>
            <a:ext cx="1171428" cy="381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720000" y="5117211"/>
            <a:ext cx="523809" cy="343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1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15238" y="1943699"/>
            <a:ext cx="2342857" cy="39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91428" y="2048491"/>
            <a:ext cx="866666" cy="276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34285" y="2564904"/>
            <a:ext cx="1047619" cy="655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67619" y="2743923"/>
            <a:ext cx="1657142" cy="466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3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2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764704"/>
            <a:ext cx="10800000" cy="584288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33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65730" y="1854082"/>
            <a:ext cx="343686" cy="35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19412" y="3300698"/>
            <a:ext cx="308436" cy="35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56221" y="4738493"/>
            <a:ext cx="361311" cy="370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4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33403" y="1163419"/>
            <a:ext cx="391053" cy="33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17049" y="3999915"/>
            <a:ext cx="330222" cy="36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87946"/>
            <a:ext cx="10800000" cy="4698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29523" y="3151052"/>
            <a:ext cx="2352380" cy="390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62857" y="4694962"/>
            <a:ext cx="4219047" cy="40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8993"/>
          <a:stretch>
            <a:fillRect/>
          </a:stretch>
        </p:blipFill>
        <p:spPr>
          <a:xfrm>
            <a:off x="720000" y="764704"/>
            <a:ext cx="10800000" cy="6232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6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72380" y="1124489"/>
            <a:ext cx="2742857" cy="39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29523" y="2668449"/>
            <a:ext cx="1657142" cy="39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10476" y="4221939"/>
            <a:ext cx="2733333" cy="39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41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2265" y="2626562"/>
            <a:ext cx="344747" cy="353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01104" y="5493290"/>
            <a:ext cx="309388" cy="353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83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957371"/>
            <a:ext cx="333333" cy="382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55741"/>
            <a:ext cx="10800000" cy="3084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39047" y="4355600"/>
            <a:ext cx="333333" cy="3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75619" y="2599264"/>
            <a:ext cx="2408888" cy="35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15841" y="3313883"/>
            <a:ext cx="120444" cy="34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28888" y="3313883"/>
            <a:ext cx="1445333" cy="35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17238" y="5466349"/>
            <a:ext cx="2460507" cy="36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90793" y="5466349"/>
            <a:ext cx="1479746" cy="35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735960" y="6093297"/>
            <a:ext cx="507277" cy="440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  <p:bldP spid="11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8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00952" y="2757005"/>
            <a:ext cx="2247619" cy="391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62857" y="2757005"/>
            <a:ext cx="1828571" cy="381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43809" y="2862005"/>
            <a:ext cx="571428" cy="276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24761" y="3539735"/>
            <a:ext cx="1723809" cy="477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9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81904" y="2747481"/>
            <a:ext cx="2352380" cy="391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15238" y="3539765"/>
            <a:ext cx="1542857" cy="381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39047" y="3635221"/>
            <a:ext cx="1390476" cy="286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62857" y="3530220"/>
            <a:ext cx="2142857" cy="391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34285" y="4437052"/>
            <a:ext cx="1504761" cy="372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2025-06-20T03:35:48Z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