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8" autoAdjust="0"/>
    <p:restoredTop sz="95495" autoAdjust="0"/>
  </p:normalViewPr>
  <p:slideViewPr>
    <p:cSldViewPr showGuides="1">
      <p:cViewPr>
        <p:scale>
          <a:sx n="75" d="100"/>
          <a:sy n="75" d="100"/>
        </p:scale>
        <p:origin x="792" y="6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5763" y="3013053"/>
            <a:ext cx="6280473" cy="8318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4592927"/>
            <a:ext cx="361904" cy="40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2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07912" y="4836000"/>
            <a:ext cx="303696" cy="33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6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82322" y="3697063"/>
            <a:ext cx="1320432" cy="36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6590" y="3733518"/>
            <a:ext cx="500853" cy="32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0387" y="3788202"/>
            <a:ext cx="619237" cy="36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1388" y="5319341"/>
            <a:ext cx="1156516" cy="36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96209" y="5355797"/>
            <a:ext cx="491747" cy="32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90005" y="5319341"/>
            <a:ext cx="601024" cy="36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4005714" y="2582504"/>
            <a:ext cx="800000" cy="34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10960" y="3316734"/>
            <a:ext cx="1701116" cy="56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62857" y="5079262"/>
            <a:ext cx="1209523" cy="4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1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10041" y="4447405"/>
            <a:ext cx="343620" cy="37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8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954367"/>
            <a:ext cx="333333" cy="38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926346"/>
            <a:ext cx="419047" cy="38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08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33445" y="4423866"/>
            <a:ext cx="1948781" cy="27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9618" y="5043961"/>
            <a:ext cx="1535612" cy="28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47494" y="5698507"/>
            <a:ext cx="1101784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955397"/>
            <a:ext cx="419047" cy="381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6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012191"/>
            <a:ext cx="371428" cy="39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398" y="2642231"/>
            <a:ext cx="10800000" cy="170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4588" y="2804972"/>
            <a:ext cx="342857" cy="382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3848190"/>
            <a:ext cx="380952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