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08" autoAdjust="0"/>
    <p:restoredTop sz="94660"/>
  </p:normalViewPr>
  <p:slideViewPr>
    <p:cSldViewPr showGuides="1">
      <p:cViewPr varScale="1">
        <p:scale>
          <a:sx n="93" d="100"/>
          <a:sy n="93" d="100"/>
        </p:scale>
        <p:origin x="108" y="2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996952"/>
            <a:ext cx="10800000" cy="5645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009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6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17904" y="1818519"/>
            <a:ext cx="4534479" cy="52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7394" y="2628309"/>
            <a:ext cx="8087038" cy="42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7064" y="3212976"/>
            <a:ext cx="9153352" cy="54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7064" y="4045648"/>
            <a:ext cx="10080000" cy="6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7065" y="4044345"/>
            <a:ext cx="9153352" cy="43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7064" y="4565456"/>
            <a:ext cx="9153352" cy="59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87065" y="5289543"/>
            <a:ext cx="9153352" cy="59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87065" y="6101640"/>
            <a:ext cx="9153352" cy="49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5" grpId="0" animBg="1"/>
      <p:bldP spid="23" grpId="0" animBg="1"/>
      <p:bldP spid="26" grpId="0" animBg="1"/>
      <p:bldP spid="34" grpId="0" animBg="1"/>
      <p:bldP spid="40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3" y="1073361"/>
            <a:ext cx="10670681" cy="55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1897301"/>
            <a:ext cx="10670681" cy="53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2761325"/>
            <a:ext cx="10670681" cy="512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03" y="3455035"/>
            <a:ext cx="10670681" cy="62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1903" y="4232564"/>
            <a:ext cx="10670681" cy="67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1903" y="5163757"/>
            <a:ext cx="10670681" cy="55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81903" y="5987697"/>
            <a:ext cx="10670681" cy="53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21" grpId="0" animBg="1"/>
      <p:bldP spid="31" grpId="0" animBg="1"/>
      <p:bldP spid="38" grpId="0" animBg="1"/>
      <p:bldP spid="43" grpId="0" animBg="1"/>
      <p:bldP spid="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3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3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53908" y="3140780"/>
            <a:ext cx="122885" cy="6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3908" y="3140780"/>
            <a:ext cx="2361162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67695" y="5388585"/>
            <a:ext cx="1536072" cy="4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3333" y="4515796"/>
            <a:ext cx="133333" cy="7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2857" y="4515796"/>
            <a:ext cx="2609523" cy="3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5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513" y="1080236"/>
            <a:ext cx="4464496" cy="64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11825" y="3586766"/>
            <a:ext cx="41764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33770" y="5306257"/>
            <a:ext cx="2042924" cy="46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8126" y="5886000"/>
            <a:ext cx="3687754" cy="70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2792833"/>
            <a:ext cx="2609523" cy="47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4761" y="4432536"/>
            <a:ext cx="2400000" cy="47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313648"/>
            <a:ext cx="10800000" cy="157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4320" y="4313648"/>
            <a:ext cx="9662567" cy="56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3368" y="5042456"/>
            <a:ext cx="9662568" cy="64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86666" y="2602896"/>
            <a:ext cx="9165918" cy="65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10476" y="3420173"/>
            <a:ext cx="9322028" cy="65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