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80" autoAdjust="0"/>
    <p:restoredTop sz="94660"/>
  </p:normalViewPr>
  <p:slideViewPr>
    <p:cSldViewPr showGuides="1">
      <p:cViewPr varScale="1">
        <p:scale>
          <a:sx n="96" d="100"/>
          <a:sy n="96" d="100"/>
        </p:scale>
        <p:origin x="84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289" y="3003528"/>
            <a:ext cx="6261422" cy="850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61674"/>
            <a:ext cx="10440000" cy="6367726"/>
            <a:chOff x="720000" y="972001"/>
            <a:chExt cx="10440000" cy="636772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1"/>
              <a:ext cx="10440000" cy="39525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924562"/>
              <a:ext cx="10440000" cy="241516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2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7423" y="2155803"/>
            <a:ext cx="229472" cy="24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67409"/>
            <a:ext cx="371428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51173"/>
            <a:ext cx="419048" cy="37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87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9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905" y="2636913"/>
            <a:ext cx="5918295" cy="5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3844" y="5047184"/>
            <a:ext cx="8762675" cy="65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65758" y="6049067"/>
            <a:ext cx="1195010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742928"/>
            <a:ext cx="5670280" cy="60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29583"/>
            <a:ext cx="333333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927728"/>
            <a:ext cx="419047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606792"/>
            <a:ext cx="361904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24499"/>
            <a:ext cx="361904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972780"/>
            <a:ext cx="371428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659809"/>
            <a:ext cx="361904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508089"/>
            <a:ext cx="428571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81694"/>
            <a:ext cx="371428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78310"/>
            <a:ext cx="333333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65395"/>
            <a:ext cx="361904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