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sldIdLst>
    <p:sldId id="324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6" r:id="rId30"/>
    <p:sldId id="365" r:id="rId31"/>
    <p:sldId id="364" r:id="rId32"/>
    <p:sldId id="363" r:id="rId33"/>
    <p:sldId id="361" r:id="rId34"/>
    <p:sldId id="360" r:id="rId35"/>
    <p:sldId id="359" r:id="rId36"/>
    <p:sldId id="358" r:id="rId37"/>
    <p:sldId id="357" r:id="rId38"/>
    <p:sldId id="356" r:id="rId39"/>
    <p:sldId id="355" r:id="rId40"/>
    <p:sldId id="354" r:id="rId41"/>
    <p:sldId id="353" r:id="rId42"/>
    <p:sldId id="352" r:id="rId43"/>
    <p:sldId id="351" r:id="rId44"/>
    <p:sldId id="350" r:id="rId45"/>
    <p:sldId id="348" r:id="rId46"/>
    <p:sldId id="347" r:id="rId47"/>
    <p:sldId id="346" r:id="rId48"/>
    <p:sldId id="345" r:id="rId49"/>
    <p:sldId id="344" r:id="rId50"/>
    <p:sldId id="343" r:id="rId51"/>
    <p:sldId id="342" r:id="rId52"/>
    <p:sldId id="341" r:id="rId53"/>
    <p:sldId id="340" r:id="rId54"/>
    <p:sldId id="339" r:id="rId55"/>
    <p:sldId id="338" r:id="rId56"/>
    <p:sldId id="337" r:id="rId57"/>
    <p:sldId id="335" r:id="rId58"/>
    <p:sldId id="334" r:id="rId59"/>
    <p:sldId id="333" r:id="rId60"/>
    <p:sldId id="332" r:id="rId61"/>
    <p:sldId id="331" r:id="rId62"/>
    <p:sldId id="329" r:id="rId64"/>
    <p:sldId id="328" r:id="rId65"/>
    <p:sldId id="327" r:id="rId66"/>
    <p:sldId id="326" r:id="rId67"/>
    <p:sldId id="325" r:id="rId68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1" autoAdjust="0"/>
    <p:restoredTop sz="94660"/>
  </p:normalViewPr>
  <p:slideViewPr>
    <p:cSldViewPr showGuides="1">
      <p:cViewPr>
        <p:scale>
          <a:sx n="75" d="100"/>
          <a:sy n="75" d="100"/>
        </p:scale>
        <p:origin x="9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gs" Target="tags/tag1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notesMaster" Target="notesMasters/notesMaster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7ACAF-7367-4296-BE10-92FDCD4AAF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A4E3E-0D23-41BD-8DC2-34C11DCE4E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A4E3E-0D23-41BD-8DC2-34C11DCE4E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>
            <a:fillRect/>
          </a:stretch>
        </p:blipFill>
        <p:spPr>
          <a:xfrm>
            <a:off x="3624024" y="2973096"/>
            <a:ext cx="4943952" cy="91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286874"/>
            <a:ext cx="1066666" cy="2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555915"/>
            <a:ext cx="1561904" cy="3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3920373"/>
            <a:ext cx="1666666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190" y="3929914"/>
            <a:ext cx="942857" cy="37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631097"/>
            <a:ext cx="295238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929"/>
            <a:ext cx="276190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83464"/>
            <a:ext cx="276190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593"/>
            <a:ext cx="342857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94987"/>
            <a:ext cx="276190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358"/>
            <a:ext cx="342857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02254"/>
            <a:ext cx="342857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43750"/>
            <a:ext cx="304761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72297"/>
            <a:ext cx="304761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5254"/>
            <a:ext cx="304761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5982" y="4288933"/>
            <a:ext cx="272383" cy="2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6400" y="1556792"/>
            <a:ext cx="1674739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703"/>
            <a:ext cx="304761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736022"/>
            <a:ext cx="304761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366340"/>
            <a:ext cx="276190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996659"/>
            <a:ext cx="304761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626977"/>
            <a:ext cx="276190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075"/>
            <a:ext cx="342857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754148"/>
            <a:ext cx="342857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83682"/>
            <a:ext cx="304761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003678"/>
            <a:ext cx="304761" cy="3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652289"/>
            <a:ext cx="304761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344298"/>
            <a:ext cx="295238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973267"/>
            <a:ext cx="266666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3611767"/>
            <a:ext cx="304761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4240737"/>
            <a:ext cx="304761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657"/>
            <a:ext cx="304761" cy="3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45306"/>
            <a:ext cx="276190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65860"/>
            <a:ext cx="304761" cy="3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05509"/>
            <a:ext cx="304761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635610"/>
            <a:ext cx="342857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265712"/>
            <a:ext cx="342857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620688"/>
            <a:ext cx="9720000" cy="6317055"/>
            <a:chOff x="720000" y="972001"/>
            <a:chExt cx="9720000" cy="631705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1"/>
              <a:ext cx="9720000" cy="168006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564904"/>
              <a:ext cx="9720000" cy="47241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089"/>
            <a:ext cx="10800000" cy="447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369171"/>
            <a:ext cx="276190" cy="2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285" y="2627089"/>
            <a:ext cx="29523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4533025"/>
            <a:ext cx="247619" cy="2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62445"/>
            <a:ext cx="10800000" cy="2033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91428" y="5726045"/>
            <a:ext cx="314285" cy="3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4285" y="6413285"/>
            <a:ext cx="342857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0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397"/>
            <a:ext cx="342857" cy="3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62782"/>
            <a:ext cx="342857" cy="3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5013"/>
            <a:ext cx="304761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87946"/>
            <a:ext cx="304761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741" y="4280385"/>
            <a:ext cx="10800000" cy="130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485"/>
            <a:ext cx="276190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407"/>
            <a:ext cx="304761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67604"/>
            <a:ext cx="304761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473"/>
            <a:ext cx="342857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580"/>
            <a:ext cx="276190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583"/>
            <a:ext cx="304761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412008"/>
            <a:ext cx="276190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432"/>
            <a:ext cx="304761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7517"/>
            <a:ext cx="276190" cy="2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58" y="3436346"/>
            <a:ext cx="10800000" cy="19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881"/>
            <a:ext cx="304761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34169"/>
            <a:ext cx="304761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789"/>
            <a:ext cx="276190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650466"/>
            <a:ext cx="276190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927741"/>
            <a:ext cx="304761" cy="3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291"/>
            <a:ext cx="342857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432991"/>
            <a:ext cx="304761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34977"/>
            <a:ext cx="10800000" cy="357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377909"/>
            <a:ext cx="276190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178853"/>
            <a:ext cx="342857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652"/>
            <a:ext cx="304761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61" y="972000"/>
            <a:ext cx="9366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715272"/>
            <a:ext cx="276190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25472"/>
            <a:ext cx="295238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145201"/>
            <a:ext cx="352380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688493"/>
            <a:ext cx="8571428" cy="38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2795545"/>
            <a:ext cx="9742858" cy="47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8570" y="3390347"/>
            <a:ext cx="1363053" cy="47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92214"/>
            <a:ext cx="10800000" cy="184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767619" y="5416482"/>
            <a:ext cx="8761904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3564817"/>
            <a:ext cx="1152380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761" y="4193957"/>
            <a:ext cx="1019047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2076" y="981525"/>
            <a:ext cx="792088" cy="49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14" y="2375586"/>
            <a:ext cx="866666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3043960"/>
            <a:ext cx="1447619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5147" y="1035538"/>
            <a:ext cx="9106894" cy="4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736" y="1602313"/>
            <a:ext cx="9997306" cy="4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735" y="2277482"/>
            <a:ext cx="9997306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4735" y="2695644"/>
            <a:ext cx="9997306" cy="51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4735" y="3424189"/>
            <a:ext cx="9997306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4736" y="4006364"/>
            <a:ext cx="9997306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4735" y="4579718"/>
            <a:ext cx="9997306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4735" y="5153071"/>
            <a:ext cx="9997306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4735" y="5726425"/>
            <a:ext cx="9997306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504620" y="6191616"/>
            <a:ext cx="9177421" cy="41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1" grpId="0" animBg="1"/>
      <p:bldP spid="22" grpId="0" animBg="1"/>
      <p:bldP spid="31" grpId="0" animBg="1"/>
      <p:bldP spid="33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584112"/>
            <a:ext cx="266666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794835"/>
            <a:ext cx="342857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894"/>
            <a:ext cx="304761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98240"/>
            <a:ext cx="276190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710050"/>
            <a:ext cx="276190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5451798"/>
            <a:ext cx="1057142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