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06" r:id="rId4"/>
    <p:sldId id="405" r:id="rId5"/>
    <p:sldId id="404" r:id="rId6"/>
    <p:sldId id="403" r:id="rId7"/>
    <p:sldId id="402" r:id="rId8"/>
    <p:sldId id="401" r:id="rId9"/>
    <p:sldId id="400" r:id="rId10"/>
    <p:sldId id="399" r:id="rId11"/>
    <p:sldId id="398" r:id="rId12"/>
    <p:sldId id="397" r:id="rId13"/>
    <p:sldId id="395" r:id="rId14"/>
    <p:sldId id="394" r:id="rId15"/>
    <p:sldId id="393" r:id="rId16"/>
    <p:sldId id="392" r:id="rId17"/>
    <p:sldId id="391" r:id="rId18"/>
    <p:sldId id="390" r:id="rId19"/>
    <p:sldId id="389" r:id="rId20"/>
    <p:sldId id="388" r:id="rId21"/>
    <p:sldId id="387" r:id="rId22"/>
    <p:sldId id="386" r:id="rId23"/>
    <p:sldId id="385" r:id="rId24"/>
    <p:sldId id="384" r:id="rId25"/>
    <p:sldId id="383" r:id="rId26"/>
    <p:sldId id="382" r:id="rId27"/>
    <p:sldId id="380" r:id="rId28"/>
    <p:sldId id="379" r:id="rId29"/>
    <p:sldId id="378" r:id="rId30"/>
    <p:sldId id="377" r:id="rId31"/>
    <p:sldId id="376" r:id="rId32"/>
    <p:sldId id="375" r:id="rId33"/>
    <p:sldId id="374" r:id="rId34"/>
    <p:sldId id="373" r:id="rId35"/>
    <p:sldId id="372" r:id="rId36"/>
    <p:sldId id="371" r:id="rId37"/>
    <p:sldId id="370" r:id="rId38"/>
    <p:sldId id="369" r:id="rId39"/>
    <p:sldId id="368" r:id="rId40"/>
    <p:sldId id="367" r:id="rId41"/>
    <p:sldId id="365" r:id="rId42"/>
    <p:sldId id="364" r:id="rId43"/>
    <p:sldId id="363" r:id="rId44"/>
    <p:sldId id="362" r:id="rId45"/>
    <p:sldId id="361" r:id="rId46"/>
    <p:sldId id="360" r:id="rId47"/>
    <p:sldId id="359" r:id="rId48"/>
    <p:sldId id="358" r:id="rId49"/>
    <p:sldId id="357" r:id="rId50"/>
    <p:sldId id="356" r:id="rId51"/>
    <p:sldId id="355" r:id="rId52"/>
    <p:sldId id="354" r:id="rId53"/>
    <p:sldId id="353" r:id="rId54"/>
    <p:sldId id="351" r:id="rId55"/>
    <p:sldId id="350" r:id="rId56"/>
    <p:sldId id="349" r:id="rId57"/>
    <p:sldId id="348" r:id="rId58"/>
    <p:sldId id="347" r:id="rId59"/>
    <p:sldId id="346" r:id="rId60"/>
    <p:sldId id="344" r:id="rId61"/>
    <p:sldId id="342" r:id="rId62"/>
    <p:sldId id="341" r:id="rId63"/>
    <p:sldId id="340" r:id="rId64"/>
    <p:sldId id="339" r:id="rId65"/>
    <p:sldId id="338" r:id="rId66"/>
    <p:sldId id="337" r:id="rId67"/>
    <p:sldId id="336" r:id="rId68"/>
    <p:sldId id="335" r:id="rId69"/>
    <p:sldId id="334" r:id="rId70"/>
    <p:sldId id="333" r:id="rId71"/>
    <p:sldId id="332" r:id="rId72"/>
    <p:sldId id="331" r:id="rId73"/>
    <p:sldId id="330" r:id="rId74"/>
    <p:sldId id="329" r:id="rId75"/>
    <p:sldId id="328" r:id="rId76"/>
    <p:sldId id="327" r:id="rId77"/>
    <p:sldId id="326" r:id="rId78"/>
    <p:sldId id="325" r:id="rId79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79" autoAdjust="0"/>
    <p:restoredTop sz="94660"/>
  </p:normalViewPr>
  <p:slideViewPr>
    <p:cSldViewPr showGuides="1">
      <p:cViewPr>
        <p:scale>
          <a:sx n="75" d="100"/>
          <a:sy n="75" d="100"/>
        </p:scale>
        <p:origin x="84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3" Type="http://schemas.openxmlformats.org/officeDocument/2006/relationships/tags" Target="tags/tag1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4784" y="3108308"/>
            <a:ext cx="8382431" cy="6413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080000" cy="242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045839"/>
            <a:ext cx="10080000" cy="394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25825"/>
            <a:ext cx="333333" cy="3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34205"/>
            <a:ext cx="428571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68071"/>
            <a:ext cx="371428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58917"/>
            <a:ext cx="333333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5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225" y="476675"/>
            <a:ext cx="1949550" cy="4953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778864"/>
            <a:ext cx="9261155" cy="58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2" y="3609361"/>
            <a:ext cx="9823061" cy="58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10476" y="4360833"/>
            <a:ext cx="2497292" cy="66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3751" y="2674971"/>
            <a:ext cx="9256973" cy="63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476" y="3763983"/>
            <a:ext cx="2790476" cy="2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9673" y="2570163"/>
            <a:ext cx="9361525" cy="71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2" y="3429001"/>
            <a:ext cx="9942478" cy="71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9522" y="4512318"/>
            <a:ext cx="9361525" cy="38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0999"/>
            <a:ext cx="10800000" cy="52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151" y="569647"/>
            <a:ext cx="1879697" cy="52707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314939"/>
            <a:ext cx="361904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10581"/>
            <a:ext cx="333333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58403"/>
            <a:ext cx="371428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706224"/>
            <a:ext cx="419047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634"/>
            <a:ext cx="371428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18570"/>
            <a:ext cx="333333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597965"/>
            <a:ext cx="361904" cy="4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76910"/>
            <a:ext cx="428571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935269"/>
            <a:ext cx="371428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623376"/>
            <a:ext cx="428571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17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7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20380"/>
            <a:ext cx="371427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11777"/>
            <a:ext cx="371427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7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438" y="1978427"/>
            <a:ext cx="350356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6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3343" y="1769861"/>
            <a:ext cx="272935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10369"/>
            <a:ext cx="419048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823017"/>
            <a:ext cx="333333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4690718"/>
            <a:ext cx="333333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520" y="4420097"/>
            <a:ext cx="5976664" cy="7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596457"/>
            <a:ext cx="9204013" cy="67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9522" y="4437112"/>
            <a:ext cx="7014749" cy="67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544" y="2708920"/>
            <a:ext cx="9480456" cy="62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2" y="3530601"/>
            <a:ext cx="5286557" cy="68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000" y="493608"/>
            <a:ext cx="10391040" cy="6238392"/>
            <a:chOff x="720000" y="493608"/>
            <a:chExt cx="10391040" cy="623839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391040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59327" y="493608"/>
              <a:ext cx="1873346" cy="4953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143598"/>
            <a:ext cx="361904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72991"/>
            <a:ext cx="428571" cy="3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802384"/>
            <a:ext cx="333333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631777"/>
            <a:ext cx="333333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442104"/>
            <a:ext cx="361904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271497"/>
            <a:ext cx="428571" cy="3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869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093987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742457"/>
            <a:ext cx="428571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390927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05891"/>
            <a:ext cx="10800000" cy="74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7619" y="5869544"/>
            <a:ext cx="361904" cy="39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96000" y="620688"/>
            <a:ext cx="9000000" cy="6309963"/>
            <a:chOff x="1596000" y="620688"/>
            <a:chExt cx="9000000" cy="630996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000" y="620688"/>
              <a:ext cx="9000000" cy="22583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000" y="2878991"/>
              <a:ext cx="9000000" cy="40516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81636"/>
            <a:ext cx="371428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048769"/>
            <a:ext cx="333333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83036"/>
            <a:ext cx="428571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68908"/>
            <a:ext cx="8112304" cy="619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36570"/>
            <a:ext cx="333333" cy="38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626" y="2603587"/>
            <a:ext cx="370367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9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215" y="2391666"/>
            <a:ext cx="288196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833745"/>
            <a:ext cx="371427" cy="37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0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7329" y="1061649"/>
            <a:ext cx="291329" cy="29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9185" y="1146545"/>
            <a:ext cx="301309" cy="3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7468" y="2598446"/>
            <a:ext cx="356813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9185" y="3312495"/>
            <a:ext cx="301309" cy="3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5043" y="4756462"/>
            <a:ext cx="277521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9185" y="6208363"/>
            <a:ext cx="309238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4284" y="2649571"/>
            <a:ext cx="9190307" cy="59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2" y="3505894"/>
            <a:ext cx="8670933" cy="59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7025" y="2602964"/>
            <a:ext cx="9247239" cy="64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476" y="3454402"/>
            <a:ext cx="7753876" cy="6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047" y="2649571"/>
            <a:ext cx="9213537" cy="6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5714" y="3497819"/>
            <a:ext cx="8594742" cy="6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