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8" r:id="rId4"/>
    <p:sldId id="397" r:id="rId5"/>
    <p:sldId id="395" r:id="rId6"/>
    <p:sldId id="394" r:id="rId7"/>
    <p:sldId id="393" r:id="rId8"/>
    <p:sldId id="392" r:id="rId9"/>
    <p:sldId id="391" r:id="rId10"/>
    <p:sldId id="390" r:id="rId11"/>
    <p:sldId id="389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80" r:id="rId20"/>
    <p:sldId id="379" r:id="rId21"/>
    <p:sldId id="378" r:id="rId22"/>
    <p:sldId id="377" r:id="rId23"/>
    <p:sldId id="376" r:id="rId24"/>
    <p:sldId id="374" r:id="rId25"/>
    <p:sldId id="373" r:id="rId26"/>
    <p:sldId id="372" r:id="rId27"/>
    <p:sldId id="371" r:id="rId28"/>
    <p:sldId id="370" r:id="rId29"/>
    <p:sldId id="369" r:id="rId30"/>
    <p:sldId id="368" r:id="rId31"/>
    <p:sldId id="365" r:id="rId32"/>
    <p:sldId id="364" r:id="rId33"/>
    <p:sldId id="363" r:id="rId34"/>
    <p:sldId id="362" r:id="rId35"/>
    <p:sldId id="361" r:id="rId36"/>
    <p:sldId id="360" r:id="rId37"/>
    <p:sldId id="359" r:id="rId38"/>
    <p:sldId id="358" r:id="rId39"/>
    <p:sldId id="357" r:id="rId40"/>
    <p:sldId id="356" r:id="rId41"/>
    <p:sldId id="354" r:id="rId42"/>
    <p:sldId id="353" r:id="rId43"/>
    <p:sldId id="352" r:id="rId44"/>
    <p:sldId id="351" r:id="rId45"/>
    <p:sldId id="350" r:id="rId46"/>
    <p:sldId id="348" r:id="rId47"/>
    <p:sldId id="347" r:id="rId48"/>
    <p:sldId id="346" r:id="rId49"/>
    <p:sldId id="345" r:id="rId50"/>
    <p:sldId id="344" r:id="rId51"/>
    <p:sldId id="343" r:id="rId52"/>
    <p:sldId id="342" r:id="rId53"/>
    <p:sldId id="341" r:id="rId54"/>
    <p:sldId id="340" r:id="rId55"/>
    <p:sldId id="339" r:id="rId56"/>
    <p:sldId id="338" r:id="rId57"/>
    <p:sldId id="337" r:id="rId58"/>
    <p:sldId id="335" r:id="rId59"/>
    <p:sldId id="334" r:id="rId60"/>
    <p:sldId id="333" r:id="rId61"/>
    <p:sldId id="332" r:id="rId62"/>
    <p:sldId id="331" r:id="rId63"/>
    <p:sldId id="329" r:id="rId64"/>
    <p:sldId id="328" r:id="rId65"/>
    <p:sldId id="327" r:id="rId66"/>
    <p:sldId id="326" r:id="rId67"/>
    <p:sldId id="325" r:id="rId68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28" autoAdjust="0"/>
    <p:restoredTop sz="94660"/>
  </p:normalViewPr>
  <p:slideViewPr>
    <p:cSldViewPr showGuides="1">
      <p:cViewPr>
        <p:scale>
          <a:sx n="75" d="100"/>
          <a:sy n="75" d="100"/>
        </p:scale>
        <p:origin x="4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gs" Target="tags/tag1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588020" y="3028544"/>
            <a:ext cx="5015960" cy="80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9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504" y="4014119"/>
            <a:ext cx="1695117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7764" y="5778357"/>
            <a:ext cx="1161821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239232"/>
            <a:ext cx="1476190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2451320"/>
            <a:ext cx="1123809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3052592"/>
            <a:ext cx="1485714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554350"/>
            <a:ext cx="295238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96025"/>
            <a:ext cx="276190" cy="2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08711"/>
            <a:ext cx="304761" cy="2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95859"/>
            <a:ext cx="276190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06121"/>
            <a:ext cx="304761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639"/>
            <a:ext cx="304761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175939"/>
            <a:ext cx="276190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745"/>
            <a:ext cx="342857" cy="2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667"/>
            <a:ext cx="276190" cy="2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4285"/>
            <a:ext cx="10800000" cy="286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3419327"/>
            <a:ext cx="276190" cy="2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4051201"/>
            <a:ext cx="304761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416" y="1628800"/>
            <a:ext cx="187220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3232" y="1056983"/>
            <a:ext cx="339924" cy="30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2117" y="1623540"/>
            <a:ext cx="302154" cy="31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3232" y="2218426"/>
            <a:ext cx="339924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1001" y="2794426"/>
            <a:ext cx="273827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1559" y="3370426"/>
            <a:ext cx="302154" cy="30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2117" y="3946426"/>
            <a:ext cx="302154" cy="30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1559" y="4531868"/>
            <a:ext cx="302154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1001" y="5107868"/>
            <a:ext cx="273827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1001" y="5693311"/>
            <a:ext cx="273827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2117" y="6259868"/>
            <a:ext cx="302154" cy="31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6329"/>
            <a:ext cx="10800000" cy="180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856"/>
            <a:ext cx="304761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86559"/>
            <a:ext cx="342857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267734"/>
            <a:ext cx="276190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848909"/>
            <a:ext cx="304761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4020787"/>
            <a:ext cx="342857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52"/>
            <a:ext cx="304761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696453"/>
            <a:ext cx="276190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277923"/>
            <a:ext cx="276190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868924"/>
            <a:ext cx="304761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440862"/>
            <a:ext cx="304761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112"/>
            <a:ext cx="10080000" cy="16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1402"/>
            <a:ext cx="10080000" cy="445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371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642209"/>
            <a:ext cx="247619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213759"/>
            <a:ext cx="295238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3026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86666" y="3979639"/>
            <a:ext cx="342857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761" y="4561740"/>
            <a:ext cx="304761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5725943"/>
            <a:ext cx="314285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4301"/>
            <a:ext cx="10800000" cy="360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8251"/>
            <a:ext cx="276190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67732"/>
            <a:ext cx="276190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63" y="4478408"/>
            <a:ext cx="10800000" cy="233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8853" y="4611834"/>
            <a:ext cx="304761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53" y="5765023"/>
            <a:ext cx="304761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282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511"/>
            <a:ext cx="342857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881"/>
            <a:ext cx="276190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314"/>
            <a:ext cx="342857" cy="29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1047"/>
            <a:ext cx="10800000" cy="3049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372084"/>
            <a:ext cx="304761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524506"/>
            <a:ext cx="276190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742"/>
            <a:ext cx="304761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058743"/>
            <a:ext cx="304761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517"/>
            <a:ext cx="342857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16602"/>
            <a:ext cx="276190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0168"/>
            <a:ext cx="10800000" cy="356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19661"/>
            <a:ext cx="304761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773591"/>
            <a:ext cx="276190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103"/>
            <a:ext cx="276190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89"/>
          <a:stretch>
            <a:fillRect/>
          </a:stretch>
        </p:blipFill>
        <p:spPr>
          <a:xfrm>
            <a:off x="719999" y="972000"/>
            <a:ext cx="10800000" cy="519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97556"/>
            <a:ext cx="276190" cy="3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3837"/>
            <a:ext cx="10800000" cy="231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11"/>
          <a:stretch>
            <a:fillRect/>
          </a:stretch>
        </p:blipFill>
        <p:spPr>
          <a:xfrm>
            <a:off x="720000" y="972000"/>
            <a:ext cx="10800000" cy="118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86318"/>
            <a:ext cx="304761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363158"/>
            <a:ext cx="342857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467"/>
            <a:ext cx="342857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513"/>
            <a:ext cx="304761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99438"/>
            <a:ext cx="10800000" cy="342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368473"/>
            <a:ext cx="276190" cy="2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969"/>
            <a:ext cx="304761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947256"/>
            <a:ext cx="342857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9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14984"/>
            <a:ext cx="342857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822164"/>
            <a:ext cx="276190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648561"/>
            <a:ext cx="5961904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354258"/>
            <a:ext cx="9790476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021290"/>
            <a:ext cx="638095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0568"/>
            <a:ext cx="10800000" cy="115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67619" y="5120198"/>
            <a:ext cx="8295238" cy="37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3547218"/>
            <a:ext cx="857142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4777600"/>
            <a:ext cx="1342857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1744278"/>
            <a:ext cx="971428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133083"/>
            <a:ext cx="1085714" cy="6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3584397"/>
            <a:ext cx="1209523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3473446"/>
            <a:ext cx="3256762" cy="4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91880"/>
            <a:ext cx="10742857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801562"/>
            <a:ext cx="9828571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3" y="1095925"/>
            <a:ext cx="9866287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3" y="1648744"/>
            <a:ext cx="10800000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306577"/>
            <a:ext cx="10800000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9047" y="2916669"/>
            <a:ext cx="9942856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439542"/>
            <a:ext cx="10800000" cy="48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3" y="4146386"/>
            <a:ext cx="10800000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6" grpId="0" animBg="1"/>
      <p:bldP spid="17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880809"/>
            <a:ext cx="266666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665"/>
            <a:ext cx="27619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860585"/>
            <a:ext cx="342857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094"/>
            <a:ext cx="342857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86906"/>
            <a:ext cx="304761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