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49" r:id="rId5"/>
    <p:sldId id="348" r:id="rId6"/>
    <p:sldId id="347" r:id="rId7"/>
    <p:sldId id="346" r:id="rId8"/>
    <p:sldId id="345" r:id="rId9"/>
    <p:sldId id="343" r:id="rId10"/>
    <p:sldId id="342" r:id="rId11"/>
    <p:sldId id="341" r:id="rId12"/>
    <p:sldId id="340" r:id="rId13"/>
    <p:sldId id="339" r:id="rId14"/>
    <p:sldId id="338" r:id="rId15"/>
    <p:sldId id="337" r:id="rId16"/>
    <p:sldId id="335" r:id="rId17"/>
    <p:sldId id="333" r:id="rId18"/>
    <p:sldId id="332" r:id="rId19"/>
    <p:sldId id="331" r:id="rId20"/>
    <p:sldId id="330" r:id="rId21"/>
    <p:sldId id="329" r:id="rId22"/>
    <p:sldId id="328" r:id="rId23"/>
    <p:sldId id="327" r:id="rId24"/>
    <p:sldId id="326" r:id="rId25"/>
    <p:sldId id="325" r:id="rId26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871" autoAdjust="0"/>
    <p:restoredTop sz="94660"/>
  </p:normalViewPr>
  <p:slideViewPr>
    <p:cSldViewPr showGuides="1">
      <p:cViewPr>
        <p:scale>
          <a:sx n="66" d="100"/>
          <a:sy n="66" d="100"/>
        </p:scale>
        <p:origin x="1264" y="81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0" Type="http://schemas.openxmlformats.org/officeDocument/2006/relationships/tags" Target="tags/tag1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6000" y="2852936"/>
            <a:ext cx="10800000" cy="747552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905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5663952" y="1041366"/>
            <a:ext cx="2208428" cy="6103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384033" y="2708920"/>
            <a:ext cx="4097872" cy="7901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745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748571" y="2995391"/>
            <a:ext cx="1171428" cy="3817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100952" y="2995391"/>
            <a:ext cx="590476" cy="3817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634285" y="2995391"/>
            <a:ext cx="2295239" cy="3817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307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596190" y="3014120"/>
            <a:ext cx="1266666" cy="3435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091428" y="2966407"/>
            <a:ext cx="600000" cy="3912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939047" y="2966407"/>
            <a:ext cx="1838094" cy="3912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919536" y="3789040"/>
            <a:ext cx="720079" cy="504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336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15238" y="2934095"/>
            <a:ext cx="904761" cy="4000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786666" y="2943620"/>
            <a:ext cx="590477" cy="3905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500952" y="2943620"/>
            <a:ext cx="2285714" cy="3905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7747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488" y="2924944"/>
            <a:ext cx="10800000" cy="19411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916059" y="3192685"/>
            <a:ext cx="1695238" cy="3920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297011" y="3192685"/>
            <a:ext cx="1371428" cy="3920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068440" y="4215839"/>
            <a:ext cx="580952" cy="286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786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053333" y="2985614"/>
            <a:ext cx="2361904" cy="3817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053333" y="2985614"/>
            <a:ext cx="609523" cy="3817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024761" y="3911304"/>
            <a:ext cx="2009523" cy="3912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345727"/>
            <a:ext cx="10800000" cy="54676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043809" y="2394845"/>
            <a:ext cx="1438095" cy="5987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186666" y="5289292"/>
            <a:ext cx="1809523" cy="4762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2000" y="792078"/>
            <a:ext cx="10800000" cy="59879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347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634285" y="1296166"/>
            <a:ext cx="1466666" cy="3909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539047" y="3155359"/>
            <a:ext cx="1590476" cy="3813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862857" y="4995482"/>
            <a:ext cx="2438095" cy="476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53209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696755" y="5157193"/>
            <a:ext cx="2431693" cy="540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68109" y="6092934"/>
            <a:ext cx="1050716" cy="3447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644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19536" y="1916832"/>
            <a:ext cx="3096344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567608" y="3793235"/>
            <a:ext cx="6408712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6000" y="933240"/>
            <a:ext cx="10800000" cy="3503872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575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71061" y="1768184"/>
            <a:ext cx="2747682" cy="7209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632504" y="2708920"/>
            <a:ext cx="792088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558095" y="3880991"/>
            <a:ext cx="2457142" cy="3910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9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760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13142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4515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293713" y="1171819"/>
            <a:ext cx="381999" cy="3475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768026" y="3621773"/>
            <a:ext cx="329908" cy="3561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244809" y="6071728"/>
            <a:ext cx="355953" cy="3561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77961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477471" y="3305458"/>
            <a:ext cx="270975" cy="3023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338112" y="4755149"/>
            <a:ext cx="240007" cy="3100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209291"/>
            <a:ext cx="10800000" cy="53880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62857" y="4079745"/>
            <a:ext cx="371428" cy="381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88993"/>
          <a:stretch>
            <a:fillRect/>
          </a:stretch>
        </p:blipFill>
        <p:spPr>
          <a:xfrm>
            <a:off x="696000" y="857979"/>
            <a:ext cx="10800000" cy="62324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966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00952" y="2944062"/>
            <a:ext cx="361904" cy="3906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409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00952" y="2954236"/>
            <a:ext cx="361904" cy="3907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641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81904" y="3944692"/>
            <a:ext cx="428571" cy="3811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7986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20000" y="1278157"/>
            <a:ext cx="333333" cy="3826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6240" y="2938157"/>
            <a:ext cx="10800000" cy="7748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588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29523" y="2963473"/>
            <a:ext cx="361904" cy="3906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3801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028387" y="1921996"/>
            <a:ext cx="3099961" cy="5042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943872" y="3551457"/>
            <a:ext cx="2524441" cy="516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986368" y="5108085"/>
            <a:ext cx="2524441" cy="6303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9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63</cp:revision>
  <dcterms:created xsi:type="dcterms:W3CDTF">2015-09-16T06:44:00Z</dcterms:created>
  <dcterms:modified xsi:type="dcterms:W3CDTF">2025-06-20T03:34:10Z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