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3" r:id="rId4"/>
    <p:sldId id="342" r:id="rId5"/>
    <p:sldId id="340" r:id="rId6"/>
    <p:sldId id="339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18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352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2708920"/>
            <a:ext cx="10800000" cy="10954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8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10476" y="2125413"/>
            <a:ext cx="580952" cy="28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10476" y="2020558"/>
            <a:ext cx="961904" cy="390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29523" y="4603823"/>
            <a:ext cx="980952" cy="400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48571" y="4661018"/>
            <a:ext cx="838094" cy="343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7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7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1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15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0000" y="1945658"/>
            <a:ext cx="361905" cy="391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1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2001598"/>
            <a:ext cx="333333" cy="371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1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0000" y="2057741"/>
            <a:ext cx="361905" cy="390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3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1972079"/>
            <a:ext cx="419047" cy="380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118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38414" y="1854238"/>
            <a:ext cx="372944" cy="339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007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11982" y="2966175"/>
            <a:ext cx="1248955" cy="188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55092" y="3849365"/>
            <a:ext cx="1172555" cy="349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96028" y="4307915"/>
            <a:ext cx="1774653" cy="39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07605" y="5405402"/>
            <a:ext cx="795567" cy="213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84568" y="5805264"/>
            <a:ext cx="119135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04496"/>
            <a:ext cx="10800000" cy="3973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96190" y="2581631"/>
            <a:ext cx="1047618" cy="276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91428" y="3143819"/>
            <a:ext cx="1409523" cy="333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77142" y="3686949"/>
            <a:ext cx="2495238" cy="343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677924"/>
            <a:ext cx="10800000" cy="2207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7291428" y="4792597"/>
            <a:ext cx="1028571" cy="267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29523" y="5891549"/>
            <a:ext cx="552380" cy="277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4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91428" y="1630926"/>
            <a:ext cx="257142" cy="26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72380" y="3273469"/>
            <a:ext cx="276190" cy="276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9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53333" y="1639356"/>
            <a:ext cx="323809" cy="266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53333" y="3288681"/>
            <a:ext cx="323809" cy="266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61115"/>
            <a:ext cx="10800000" cy="16114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0681904" y="4938113"/>
            <a:ext cx="285714" cy="266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98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2857" y="3634197"/>
            <a:ext cx="428571" cy="381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2857" y="2867482"/>
            <a:ext cx="428571" cy="371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289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40028" y="2385100"/>
            <a:ext cx="616480" cy="286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81228" y="2413793"/>
            <a:ext cx="1132602" cy="258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02710" y="2413793"/>
            <a:ext cx="394260" cy="258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38980" y="4931551"/>
            <a:ext cx="580638" cy="301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75720" y="4869160"/>
            <a:ext cx="58063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985182" y="4938724"/>
            <a:ext cx="781352" cy="294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80204" y="5634515"/>
            <a:ext cx="817194" cy="294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62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58095" y="2107189"/>
            <a:ext cx="1057142" cy="381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67619" y="2202583"/>
            <a:ext cx="628571" cy="381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00952" y="5550915"/>
            <a:ext cx="857142" cy="476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67619" y="5550915"/>
            <a:ext cx="1580952" cy="391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65</cp:revision>
  <dcterms:created xsi:type="dcterms:W3CDTF">2015-09-16T06:44:00Z</dcterms:created>
  <dcterms:modified xsi:type="dcterms:W3CDTF">2025-06-20T03:28:32Z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