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85" autoAdjust="0"/>
    <p:restoredTop sz="94660"/>
  </p:normalViewPr>
  <p:slideViewPr>
    <p:cSldViewPr showGuides="1">
      <p:cViewPr varScale="1">
        <p:scale>
          <a:sx n="97" d="100"/>
          <a:sy n="97" d="100"/>
        </p:scale>
        <p:origin x="80" y="1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2996952"/>
            <a:ext cx="10800000" cy="48069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50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5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6666" y="1858666"/>
            <a:ext cx="9365918" cy="64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2696201"/>
            <a:ext cx="10670680" cy="64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3496143"/>
            <a:ext cx="10670680" cy="6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04" y="4401965"/>
            <a:ext cx="10670680" cy="542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1904" y="5068056"/>
            <a:ext cx="10598672" cy="68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1904" y="5993226"/>
            <a:ext cx="9374536" cy="56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22" grpId="0" animBg="1"/>
      <p:bldP spid="26" grpId="0" animBg="1"/>
      <p:bldP spid="36" grpId="0" animBg="1"/>
      <p:bldP spid="4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5521" y="972000"/>
            <a:ext cx="9577062" cy="67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1810790"/>
            <a:ext cx="10670680" cy="61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2636422"/>
            <a:ext cx="10670680" cy="59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03" y="3416204"/>
            <a:ext cx="10670680" cy="62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1904" y="4247461"/>
            <a:ext cx="10670680" cy="59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81903" y="5035899"/>
            <a:ext cx="10670680" cy="62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681903" y="5862972"/>
            <a:ext cx="10670680" cy="61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21" grpId="0" animBg="1"/>
      <p:bldP spid="30" grpId="0" animBg="1"/>
      <p:bldP spid="39" grpId="0" animBg="1"/>
      <p:bldP spid="48" grpId="0" animBg="1"/>
      <p:bldP spid="5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95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95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456041" y="2996952"/>
            <a:ext cx="171218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68227" y="5360571"/>
            <a:ext cx="1654209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8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505" y="3356992"/>
            <a:ext cx="316835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4919" y="5327121"/>
            <a:ext cx="824031" cy="42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9931" y="6095121"/>
            <a:ext cx="889579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3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1143828"/>
            <a:ext cx="1933333" cy="39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5714" y="2804839"/>
            <a:ext cx="1619047" cy="38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4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24761" y="2928135"/>
            <a:ext cx="1085714" cy="28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3333" y="2823171"/>
            <a:ext cx="1438095" cy="39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0256" y="2564904"/>
            <a:ext cx="1567361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05714" y="3748757"/>
            <a:ext cx="876190" cy="28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4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29523" y="3462871"/>
            <a:ext cx="9423061" cy="7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53333" y="4575056"/>
            <a:ext cx="2380952" cy="41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1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75520" y="3438625"/>
            <a:ext cx="9577064" cy="61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8095" y="4238920"/>
            <a:ext cx="7258185" cy="61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2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