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29" autoAdjust="0"/>
    <p:restoredTop sz="94660"/>
  </p:normalViewPr>
  <p:slideViewPr>
    <p:cSldViewPr showGuides="1">
      <p:cViewPr varScale="1">
        <p:scale>
          <a:sx n="95" d="100"/>
          <a:sy n="95" d="100"/>
        </p:scale>
        <p:origin x="76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340" y="3013053"/>
            <a:ext cx="6223320" cy="8318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1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2025" y="5486390"/>
            <a:ext cx="1199085" cy="2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2857" y="1105576"/>
            <a:ext cx="2676190" cy="38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3333" y="3729393"/>
            <a:ext cx="2104761" cy="38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8571" y="4588097"/>
            <a:ext cx="1457142" cy="40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935058"/>
            <a:ext cx="41904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38801"/>
            <a:ext cx="333333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843809" y="3460007"/>
            <a:ext cx="1038095" cy="38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20000" y="4432331"/>
            <a:ext cx="780952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84675" y="2678380"/>
            <a:ext cx="270142" cy="30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9238" y="4801705"/>
            <a:ext cx="293297" cy="31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3871530"/>
            <a:ext cx="1114285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9047" y="3871530"/>
            <a:ext cx="1295238" cy="46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857" y="3250321"/>
            <a:ext cx="771428" cy="27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973895"/>
            <a:ext cx="323809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935779"/>
            <a:ext cx="361904" cy="3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43872" y="2996953"/>
            <a:ext cx="21602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3333" y="4965972"/>
            <a:ext cx="1371428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238" y="1202381"/>
            <a:ext cx="1523809" cy="47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988840"/>
            <a:ext cx="10800000" cy="7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896237"/>
            <a:ext cx="419047" cy="3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