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5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4" autoAdjust="0"/>
    <p:restoredTop sz="94660"/>
  </p:normalViewPr>
  <p:slideViewPr>
    <p:cSldViewPr showGuides="1">
      <p:cViewPr varScale="1">
        <p:scale>
          <a:sx n="95" d="100"/>
          <a:sy n="95" d="100"/>
        </p:scale>
        <p:origin x="92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0" y="2780928"/>
            <a:ext cx="10080000" cy="908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59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2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1958" y="3339022"/>
            <a:ext cx="285552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2218" y="4782687"/>
            <a:ext cx="226977" cy="29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6649" y="1251159"/>
            <a:ext cx="409232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7713" y="3084310"/>
            <a:ext cx="297623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5250" y="4917460"/>
            <a:ext cx="353427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34285" y="4439905"/>
            <a:ext cx="1361903" cy="27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82172" y="1229236"/>
            <a:ext cx="2684186" cy="5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20" y="2996952"/>
            <a:ext cx="2736304" cy="59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9242" y="1192884"/>
            <a:ext cx="806216" cy="33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566" y="1999964"/>
            <a:ext cx="526161" cy="3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8324" y="4375264"/>
            <a:ext cx="2693460" cy="49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2269" y="5245274"/>
            <a:ext cx="2181026" cy="3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933953"/>
            <a:ext cx="361904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097618"/>
            <a:ext cx="361905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53434"/>
            <a:ext cx="333333" cy="38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87545"/>
            <a:ext cx="419047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915316"/>
            <a:ext cx="419047" cy="3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