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77" autoAdjust="0"/>
    <p:restoredTop sz="94660"/>
  </p:normalViewPr>
  <p:slideViewPr>
    <p:cSldViewPr showGuides="1">
      <p:cViewPr varScale="1">
        <p:scale>
          <a:sx n="92" d="100"/>
          <a:sy n="92" d="100"/>
        </p:scale>
        <p:origin x="84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1826" y="3038455"/>
            <a:ext cx="7728347" cy="781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812175"/>
            <a:ext cx="1809523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2812175"/>
            <a:ext cx="1142857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2859848"/>
            <a:ext cx="514285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142" y="3613080"/>
            <a:ext cx="1895238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5291168"/>
            <a:ext cx="523809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904" y="5243495"/>
            <a:ext cx="1323809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544" y="5958590"/>
            <a:ext cx="720080" cy="5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1904" y="2762526"/>
            <a:ext cx="2152380" cy="4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380" y="2762526"/>
            <a:ext cx="1142857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666" y="2800622"/>
            <a:ext cx="52380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048"/>
            <a:ext cx="10440000" cy="157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0203"/>
            <a:ext cx="10440000" cy="468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972548"/>
            <a:ext cx="333333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00573"/>
            <a:ext cx="36190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220063"/>
            <a:ext cx="333333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2857" y="3184658"/>
            <a:ext cx="761904" cy="33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3766434"/>
            <a:ext cx="676190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4293096"/>
            <a:ext cx="552380" cy="38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038723"/>
            <a:ext cx="628571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897442"/>
            <a:ext cx="771428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490288"/>
            <a:ext cx="971428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4072165"/>
            <a:ext cx="1076190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4663581"/>
            <a:ext cx="1219047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1124390"/>
            <a:ext cx="1276190" cy="33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2380" y="1705378"/>
            <a:ext cx="1066666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2876879"/>
            <a:ext cx="1247619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307339"/>
            <a:ext cx="276190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062356"/>
            <a:ext cx="247619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35315"/>
            <a:ext cx="314284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481400"/>
            <a:ext cx="314284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08797"/>
            <a:ext cx="361904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2782510"/>
            <a:ext cx="1333333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2887330"/>
            <a:ext cx="1085713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5221936"/>
            <a:ext cx="1104761" cy="4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5326755"/>
            <a:ext cx="1266666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