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5" r:id="rId12"/>
    <p:sldId id="328" r:id="rId13"/>
    <p:sldId id="32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0" autoAdjust="0"/>
    <p:restoredTop sz="94660"/>
  </p:normalViewPr>
  <p:slideViewPr>
    <p:cSldViewPr showGuides="1">
      <p:cViewPr varScale="1">
        <p:scale>
          <a:sx n="96" d="100"/>
          <a:sy n="96" d="100"/>
        </p:scale>
        <p:origin x="88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513" y="2936849"/>
            <a:ext cx="10204974" cy="9843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6195" y="2781788"/>
            <a:ext cx="260783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7953" y="4452362"/>
            <a:ext cx="312940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2940" y="1183453"/>
            <a:ext cx="321376" cy="34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0654" y="3627859"/>
            <a:ext cx="380577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4061" y="5251823"/>
            <a:ext cx="329833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5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26084" y="3724536"/>
            <a:ext cx="859560" cy="51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9805" y="5229200"/>
            <a:ext cx="1273121" cy="55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1201111"/>
            <a:ext cx="1580952" cy="38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3062639"/>
            <a:ext cx="980952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2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1704" y="1772816"/>
            <a:ext cx="1657437" cy="47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3457" y="3309172"/>
            <a:ext cx="1084752" cy="3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096" y="3861048"/>
            <a:ext cx="187220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28" y="6189172"/>
            <a:ext cx="1913382" cy="3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926428"/>
            <a:ext cx="419047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21039"/>
            <a:ext cx="371428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24534"/>
            <a:ext cx="361904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93060"/>
            <a:ext cx="361904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16632"/>
            <a:ext cx="7920000" cy="178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637528"/>
            <a:ext cx="7920000" cy="496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