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 autoAdjust="0"/>
    <p:restoredTop sz="94660"/>
  </p:normalViewPr>
  <p:slideViewPr>
    <p:cSldViewPr showGuides="1">
      <p:cViewPr varScale="1">
        <p:scale>
          <a:sx n="95" d="100"/>
          <a:sy n="95" d="100"/>
        </p:scale>
        <p:origin x="96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916832"/>
            <a:ext cx="10800000" cy="22581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02357"/>
            <a:ext cx="33333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1853" y="2932453"/>
            <a:ext cx="848343" cy="28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7911" y="5266327"/>
            <a:ext cx="1128016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5136" y="5275662"/>
            <a:ext cx="1072081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886" y="6134528"/>
            <a:ext cx="503412" cy="33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2670" y="6097186"/>
            <a:ext cx="1062759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3211" y="2072757"/>
            <a:ext cx="615933" cy="28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4690" y="2015822"/>
            <a:ext cx="1212916" cy="3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3972" y="5384520"/>
            <a:ext cx="1241343" cy="28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6575" y="5280138"/>
            <a:ext cx="2302644" cy="38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9536" y="6010814"/>
            <a:ext cx="720080" cy="47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5720" y="6010814"/>
            <a:ext cx="1986468" cy="56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9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72201"/>
            <a:ext cx="371428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878681"/>
            <a:ext cx="419047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75627"/>
            <a:ext cx="371428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585"/>
            <a:ext cx="361904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37280"/>
            <a:ext cx="333333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795898"/>
            <a:ext cx="371428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0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5110" y="1180579"/>
            <a:ext cx="312636" cy="31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045" y="2608545"/>
            <a:ext cx="352718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143" y="4036512"/>
            <a:ext cx="280571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143" y="5472501"/>
            <a:ext cx="280571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57" y="3220509"/>
            <a:ext cx="1561904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4297126"/>
            <a:ext cx="990476" cy="34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1076833"/>
            <a:ext cx="780952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1724896"/>
            <a:ext cx="961903" cy="2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2708920"/>
            <a:ext cx="1323809" cy="43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1725845"/>
            <a:ext cx="1428571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2880470"/>
            <a:ext cx="2180952" cy="33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115029"/>
            <a:ext cx="1295238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268796"/>
            <a:ext cx="1390476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850448"/>
            <a:ext cx="1419047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1904" y="3422564"/>
            <a:ext cx="1209523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334845"/>
            <a:ext cx="276190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095846"/>
            <a:ext cx="266666" cy="2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248572"/>
            <a:ext cx="266666" cy="2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736298"/>
            <a:ext cx="361904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66300"/>
            <a:ext cx="333333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