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2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44" autoAdjust="0"/>
    <p:restoredTop sz="94660"/>
  </p:normalViewPr>
  <p:slideViewPr>
    <p:cSldViewPr showGuides="1">
      <p:cViewPr>
        <p:scale>
          <a:sx n="75" d="100"/>
          <a:sy n="75" d="100"/>
        </p:scale>
        <p:origin x="808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9131" y="2806668"/>
            <a:ext cx="9493738" cy="124466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6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1114911"/>
            <a:ext cx="371428" cy="381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1934268"/>
            <a:ext cx="419047" cy="381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2744098"/>
            <a:ext cx="361904" cy="390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072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4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2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0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972000"/>
            <a:ext cx="10800000" cy="779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51955"/>
            <a:ext cx="10800000" cy="1554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8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6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1954565"/>
            <a:ext cx="419047" cy="372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5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57587" y="1109757"/>
            <a:ext cx="335523" cy="344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48984" y="5466349"/>
            <a:ext cx="326921" cy="353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3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792662"/>
            <a:ext cx="333333" cy="381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915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0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1181765"/>
            <a:ext cx="371428" cy="371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5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4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8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3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833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6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8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072380" y="2699020"/>
            <a:ext cx="9280204" cy="645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81904" y="3530602"/>
            <a:ext cx="6198272" cy="645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514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5520" y="2674973"/>
            <a:ext cx="8712968" cy="608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18898" y="5179123"/>
            <a:ext cx="9333685" cy="60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97442" y="6014180"/>
            <a:ext cx="8414981" cy="608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950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58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7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6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4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5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8095" y="1134079"/>
            <a:ext cx="361904" cy="40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1963542"/>
            <a:ext cx="428571" cy="381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2783472"/>
            <a:ext cx="371428" cy="381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67619" y="3612936"/>
            <a:ext cx="371428" cy="371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4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6666" y="1086516"/>
            <a:ext cx="333333" cy="381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2727916"/>
            <a:ext cx="419047" cy="381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3539073"/>
            <a:ext cx="361904" cy="391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2025-06-20T03:31:05Z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