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3"/>
    <p:sldId id="350" r:id="rId4"/>
    <p:sldId id="349" r:id="rId5"/>
    <p:sldId id="348" r:id="rId6"/>
    <p:sldId id="347" r:id="rId7"/>
    <p:sldId id="346" r:id="rId8"/>
    <p:sldId id="338" r:id="rId9"/>
    <p:sldId id="337" r:id="rId10"/>
    <p:sldId id="336" r:id="rId11"/>
    <p:sldId id="335" r:id="rId13"/>
    <p:sldId id="334" r:id="rId14"/>
    <p:sldId id="333" r:id="rId15"/>
    <p:sldId id="332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35" autoAdjust="0"/>
    <p:restoredTop sz="94660"/>
  </p:normalViewPr>
  <p:slideViewPr>
    <p:cSldViewPr showGuides="1">
      <p:cViewPr varScale="1">
        <p:scale>
          <a:sx n="90" d="100"/>
          <a:sy n="90" d="100"/>
        </p:scale>
        <p:origin x="68" y="3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2889C9-24CB-488F-B249-B7886AFBA3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C84285-FE30-4D02-9348-0CB1B6164B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C84285-FE30-4D02-9348-0CB1B6164B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8111" y="2946375"/>
            <a:ext cx="10255777" cy="965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0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12224" y="1993480"/>
            <a:ext cx="809523" cy="64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7142" y="2145480"/>
            <a:ext cx="809523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2857" y="3156771"/>
            <a:ext cx="1066666" cy="37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96190" y="4959924"/>
            <a:ext cx="1323809" cy="28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48571" y="4864519"/>
            <a:ext cx="1447619" cy="38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0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72380" y="3013664"/>
            <a:ext cx="127619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9047" y="3013664"/>
            <a:ext cx="1438096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81904" y="3920011"/>
            <a:ext cx="895238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48571" y="4024956"/>
            <a:ext cx="609523" cy="37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91428" y="4024956"/>
            <a:ext cx="552380" cy="28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5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6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9040"/>
            <a:ext cx="10800000" cy="2600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90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536" y="2739556"/>
            <a:ext cx="4968552" cy="70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91428" y="5483509"/>
            <a:ext cx="8829108" cy="61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9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10476" y="3768731"/>
            <a:ext cx="9314116" cy="61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87488" y="4653136"/>
            <a:ext cx="7992887" cy="61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7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81904" y="4196958"/>
            <a:ext cx="714285" cy="2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6666" y="4855308"/>
            <a:ext cx="1342857" cy="26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05714" y="5609071"/>
            <a:ext cx="609523" cy="200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24761" y="1172197"/>
            <a:ext cx="1809523" cy="333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1904" y="2535448"/>
            <a:ext cx="1571428" cy="333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2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9523" y="1830154"/>
            <a:ext cx="1142857" cy="276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3809" y="3269946"/>
            <a:ext cx="1142857" cy="20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96190" y="3880189"/>
            <a:ext cx="2038095" cy="333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53333" y="4557178"/>
            <a:ext cx="1028571" cy="28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29523" y="5253236"/>
            <a:ext cx="1438095" cy="26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05713" y="5877272"/>
            <a:ext cx="2038095" cy="38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7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3186887"/>
            <a:ext cx="257142" cy="26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115037"/>
            <a:ext cx="276190" cy="27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72380" y="2488202"/>
            <a:ext cx="257142" cy="26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34285" y="3851830"/>
            <a:ext cx="314285" cy="26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7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030187"/>
            <a:ext cx="333333" cy="38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3938991"/>
            <a:ext cx="371428" cy="381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56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128600" y="2920486"/>
            <a:ext cx="1571569" cy="42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08024" y="2843730"/>
            <a:ext cx="151178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27660" y="2920486"/>
            <a:ext cx="1503240" cy="42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67608" y="5229200"/>
            <a:ext cx="72007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56777" y="5259918"/>
            <a:ext cx="16228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24106" y="5356094"/>
            <a:ext cx="1298252" cy="341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