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7" r:id="rId14"/>
    <p:sldId id="335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2" autoAdjust="0"/>
    <p:restoredTop sz="94660"/>
  </p:normalViewPr>
  <p:slideViewPr>
    <p:cSldViewPr showGuides="1">
      <p:cViewPr varScale="1">
        <p:scale>
          <a:sx n="93" d="100"/>
          <a:sy n="93" d="100"/>
        </p:scale>
        <p:origin x="92" y="2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2984903"/>
            <a:ext cx="10800000" cy="7867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7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824761" y="3958671"/>
            <a:ext cx="1019047" cy="27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62857" y="3853708"/>
            <a:ext cx="2019048" cy="477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93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2076033"/>
            <a:ext cx="10800000" cy="2705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5107" y="3152689"/>
            <a:ext cx="1180952" cy="381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35107" y="3247969"/>
            <a:ext cx="1019047" cy="285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6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58095" y="2935276"/>
            <a:ext cx="1009523" cy="285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3573016"/>
            <a:ext cx="10800000" cy="1739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058916" y="3754600"/>
            <a:ext cx="2104761" cy="382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4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72380" y="2910252"/>
            <a:ext cx="1771428" cy="467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34285" y="3005732"/>
            <a:ext cx="780952" cy="286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54991"/>
            <a:ext cx="102642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06074" y="2296123"/>
            <a:ext cx="733159" cy="262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90409" y="3881028"/>
            <a:ext cx="2652045" cy="326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56901" y="5465934"/>
            <a:ext cx="1375805" cy="37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627563"/>
            <a:ext cx="10800000" cy="5987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148571" y="2039928"/>
            <a:ext cx="1247619" cy="467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96190" y="3765778"/>
            <a:ext cx="1942857" cy="381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05714" y="5491628"/>
            <a:ext cx="2457142" cy="467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6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39047" y="2002220"/>
            <a:ext cx="580952" cy="381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96190" y="2860737"/>
            <a:ext cx="133333" cy="76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96190" y="2860737"/>
            <a:ext cx="1561904" cy="381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2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986666" y="2058021"/>
            <a:ext cx="1885713" cy="390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15238" y="3782318"/>
            <a:ext cx="1809523" cy="390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96190" y="1172075"/>
            <a:ext cx="2561904" cy="485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62857" y="3773058"/>
            <a:ext cx="1876190" cy="381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86666" y="4735327"/>
            <a:ext cx="1104761" cy="371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2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809231"/>
            <a:ext cx="10800000" cy="4641322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517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406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02203" y="1822731"/>
            <a:ext cx="296246" cy="3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33765" y="4015902"/>
            <a:ext cx="304042" cy="30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56007" y="4733951"/>
            <a:ext cx="249471" cy="312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106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76231" y="1171218"/>
            <a:ext cx="268193" cy="346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10837" y="3587819"/>
            <a:ext cx="380661" cy="346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4048"/>
            <a:ext cx="10800000" cy="5435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77142" y="4331645"/>
            <a:ext cx="419048" cy="371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88993"/>
          <a:stretch>
            <a:fillRect/>
          </a:stretch>
        </p:blipFill>
        <p:spPr>
          <a:xfrm>
            <a:off x="696000" y="692696"/>
            <a:ext cx="10800000" cy="6232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5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4051719"/>
            <a:ext cx="371428" cy="381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2155466"/>
            <a:ext cx="333333" cy="381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222275"/>
            <a:ext cx="361904" cy="391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3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519937" y="2708920"/>
            <a:ext cx="2047682" cy="627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31504" y="5301208"/>
            <a:ext cx="3096344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2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62856" y="972000"/>
            <a:ext cx="2785672" cy="65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03912" y="3645024"/>
            <a:ext cx="2916043" cy="65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7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62857" y="1219999"/>
            <a:ext cx="3047619" cy="39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15881" y="2780928"/>
            <a:ext cx="266429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2025-06-20T03:33:14Z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