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3" autoAdjust="0"/>
    <p:restoredTop sz="94660"/>
  </p:normalViewPr>
  <p:slideViewPr>
    <p:cSldViewPr showGuides="1">
      <p:cViewPr varScale="1">
        <p:scale>
          <a:sx n="93" d="100"/>
          <a:sy n="93" d="100"/>
        </p:scale>
        <p:origin x="108" y="2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586" y="2930499"/>
            <a:ext cx="10274828" cy="9970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9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53"/>
          <a:stretch>
            <a:fillRect/>
          </a:stretch>
        </p:blipFill>
        <p:spPr>
          <a:xfrm>
            <a:off x="720000" y="972000"/>
            <a:ext cx="10800000" cy="3465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914106"/>
            <a:ext cx="10800000" cy="5029789"/>
            <a:chOff x="720000" y="174858"/>
            <a:chExt cx="10800000" cy="5029789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42326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608"/>
            <a:stretch>
              <a:fillRect/>
            </a:stretch>
          </p:blipFill>
          <p:spPr>
            <a:xfrm>
              <a:off x="720000" y="174858"/>
              <a:ext cx="10800000" cy="79714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067541"/>
            <a:ext cx="371428" cy="38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039949"/>
            <a:ext cx="419047" cy="3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0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7773" y="1798363"/>
            <a:ext cx="310652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4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29523" y="3148978"/>
            <a:ext cx="723809" cy="26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20000" y="3769608"/>
            <a:ext cx="1295238" cy="26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2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89608" y="1767979"/>
            <a:ext cx="282103" cy="28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8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3809" y="1067327"/>
            <a:ext cx="866666" cy="2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4761" y="1648828"/>
            <a:ext cx="1495238" cy="3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6666" y="2811828"/>
            <a:ext cx="1371428" cy="3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3809" y="1667597"/>
            <a:ext cx="1361903" cy="33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6666" y="2830102"/>
            <a:ext cx="1819047" cy="33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58095" y="3992607"/>
            <a:ext cx="1200000" cy="26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2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24761" y="972000"/>
            <a:ext cx="1266666" cy="42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2857" y="2232231"/>
            <a:ext cx="1161904" cy="26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279658"/>
            <a:ext cx="314284" cy="26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809" y="4016840"/>
            <a:ext cx="276190" cy="28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086416"/>
            <a:ext cx="276190" cy="26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3403349"/>
            <a:ext cx="247619" cy="26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80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3339" y="2754410"/>
            <a:ext cx="703574" cy="38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9634" y="2801315"/>
            <a:ext cx="1604150" cy="33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8361" y="2754410"/>
            <a:ext cx="1341482" cy="38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3958" y="5277928"/>
            <a:ext cx="1172624" cy="37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06731" y="5277928"/>
            <a:ext cx="1735484" cy="46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2049096"/>
            <a:ext cx="438095" cy="371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1428" y="2039564"/>
            <a:ext cx="942857" cy="39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285" y="4603626"/>
            <a:ext cx="1371428" cy="38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24761" y="5451959"/>
            <a:ext cx="580952" cy="39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62857" y="5499618"/>
            <a:ext cx="1238095" cy="42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