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2" autoAdjust="0"/>
    <p:restoredTop sz="94660"/>
  </p:normalViewPr>
  <p:slideViewPr>
    <p:cSldViewPr showGuides="1">
      <p:cViewPr varScale="1">
        <p:scale>
          <a:sx n="94" d="100"/>
          <a:sy n="94" d="100"/>
        </p:scale>
        <p:origin x="64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337" y="2940025"/>
            <a:ext cx="10211325" cy="977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793439"/>
            <a:ext cx="371428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0655" y="3358516"/>
            <a:ext cx="1681712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1948" y="3390876"/>
            <a:ext cx="1746393" cy="2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4072" y="5445224"/>
            <a:ext cx="720079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3662" y="5494247"/>
            <a:ext cx="792345" cy="33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8091" y="6295146"/>
            <a:ext cx="897452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4192" y="2030547"/>
            <a:ext cx="720079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2040083"/>
            <a:ext cx="1114285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619" y="4557710"/>
            <a:ext cx="647619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4557710"/>
            <a:ext cx="819047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428" y="4557710"/>
            <a:ext cx="923809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190" y="4557710"/>
            <a:ext cx="533333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91428" y="2878299"/>
            <a:ext cx="1619047" cy="4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2983146"/>
            <a:ext cx="876190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2868768"/>
            <a:ext cx="1847619" cy="4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8571" y="4603501"/>
            <a:ext cx="838095" cy="4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4565375"/>
            <a:ext cx="1923809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0952" y="5404147"/>
            <a:ext cx="1704761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3106543"/>
            <a:ext cx="590476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3973701"/>
            <a:ext cx="1009523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973701"/>
            <a:ext cx="1390476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523" y="3973701"/>
            <a:ext cx="1076190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91428" y="3223926"/>
            <a:ext cx="828571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522" y="3767831"/>
            <a:ext cx="734829" cy="32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4349889"/>
            <a:ext cx="1361904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6666" y="2664004"/>
            <a:ext cx="5997566" cy="57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714" y="5153784"/>
            <a:ext cx="9266286" cy="57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86666" y="5987599"/>
            <a:ext cx="4509334" cy="57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91428" y="2752058"/>
            <a:ext cx="9333164" cy="55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8571" y="3620615"/>
            <a:ext cx="4000000" cy="4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076829"/>
            <a:ext cx="457142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1658155"/>
            <a:ext cx="904761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2858928"/>
            <a:ext cx="88571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677427"/>
            <a:ext cx="1352380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2840429"/>
            <a:ext cx="1199999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80" y="3421930"/>
            <a:ext cx="1190476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1134342"/>
            <a:ext cx="2200000" cy="33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308937"/>
            <a:ext cx="1628571" cy="33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668698"/>
            <a:ext cx="1419047" cy="26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250871"/>
            <a:ext cx="923809" cy="27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3356992"/>
            <a:ext cx="1314285" cy="40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428" y="3415217"/>
            <a:ext cx="1190476" cy="27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1190" y="2246754"/>
            <a:ext cx="254786" cy="26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1753" y="3984196"/>
            <a:ext cx="273659" cy="26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1190" y="5721639"/>
            <a:ext cx="254786" cy="26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782170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688730"/>
            <a:ext cx="371428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