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6" autoAdjust="0"/>
    <p:restoredTop sz="94660"/>
  </p:normalViewPr>
  <p:slideViewPr>
    <p:cSldViewPr showGuides="1">
      <p:cViewPr varScale="1">
        <p:scale>
          <a:sx n="91" d="100"/>
          <a:sy n="91" d="100"/>
        </p:scale>
        <p:origin x="68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639" y="3019404"/>
            <a:ext cx="6248721" cy="8191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744" y="3902928"/>
            <a:ext cx="24482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0017" y="908720"/>
            <a:ext cx="2880320" cy="59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536" y="4581128"/>
            <a:ext cx="19442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3058205"/>
            <a:ext cx="1038095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809" y="3153466"/>
            <a:ext cx="638095" cy="37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710476" y="2536266"/>
            <a:ext cx="1857142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67619" y="4348526"/>
            <a:ext cx="1533332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7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752" y="4911040"/>
            <a:ext cx="1800200" cy="43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968" y="5573072"/>
            <a:ext cx="1656184" cy="41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9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0522" y="4781032"/>
            <a:ext cx="270661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51303"/>
            <a:ext cx="419047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897685"/>
            <a:ext cx="333333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00952" y="2087000"/>
            <a:ext cx="1057142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087000"/>
            <a:ext cx="1276190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67619" y="2877585"/>
            <a:ext cx="1266666" cy="4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095" y="2868058"/>
            <a:ext cx="533333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3735099"/>
            <a:ext cx="1457142" cy="47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10476" y="3725571"/>
            <a:ext cx="542857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6164" y="4461635"/>
            <a:ext cx="319417" cy="34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3842454"/>
            <a:ext cx="1171428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3890136"/>
            <a:ext cx="523809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2424" y="4509120"/>
            <a:ext cx="86409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5654368"/>
            <a:ext cx="1161904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43809" y="5692514"/>
            <a:ext cx="514285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24761" y="5654368"/>
            <a:ext cx="1790476" cy="4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