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39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45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129256"/>
            <a:ext cx="10800000" cy="20198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414585"/>
            <a:ext cx="419047" cy="38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2753681"/>
            <a:ext cx="3295238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48571" y="2753681"/>
            <a:ext cx="1038095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1428" y="5068914"/>
            <a:ext cx="1285714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6666" y="5068914"/>
            <a:ext cx="628571" cy="47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5238" y="5840658"/>
            <a:ext cx="1295238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3391639"/>
            <a:ext cx="1723809" cy="47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4761" y="3391639"/>
            <a:ext cx="1085714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8571" y="4944401"/>
            <a:ext cx="847619" cy="38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2380" y="5706492"/>
            <a:ext cx="742857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86666" y="1954159"/>
            <a:ext cx="809523" cy="4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9523" y="1906482"/>
            <a:ext cx="819047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9523" y="1793943"/>
            <a:ext cx="1391013" cy="59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0952" y="2688395"/>
            <a:ext cx="133333" cy="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0476" y="2688395"/>
            <a:ext cx="1028571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2857" y="4223616"/>
            <a:ext cx="600000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20000" y="4214081"/>
            <a:ext cx="1000000" cy="4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0000" y="700442"/>
            <a:ext cx="9720000" cy="6096000"/>
            <a:chOff x="720000" y="635157"/>
            <a:chExt cx="9720000" cy="609600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635157"/>
              <a:ext cx="9720000" cy="461592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5373216"/>
              <a:ext cx="9720000" cy="135794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3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6115" y="1132495"/>
            <a:ext cx="347625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6115" y="2559120"/>
            <a:ext cx="338711" cy="36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942" y="4003578"/>
            <a:ext cx="311971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6115" y="5439120"/>
            <a:ext cx="347625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4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5556" y="1115105"/>
            <a:ext cx="312778" cy="34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937" y="2546161"/>
            <a:ext cx="393207" cy="3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937" y="3986161"/>
            <a:ext cx="393207" cy="3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7683" y="5417217"/>
            <a:ext cx="339588" cy="3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256" y="764704"/>
            <a:ext cx="3257142" cy="67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567346"/>
            <a:ext cx="780952" cy="26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714" y="4149391"/>
            <a:ext cx="1009523" cy="27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05342"/>
            <a:ext cx="361904" cy="3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648305"/>
            <a:ext cx="371428" cy="37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1086676"/>
            <a:ext cx="1409523" cy="27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095" y="2176105"/>
            <a:ext cx="2047619" cy="26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3809" y="3284647"/>
            <a:ext cx="1342856" cy="23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2857" y="1601363"/>
            <a:ext cx="2390476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0952" y="2688445"/>
            <a:ext cx="1371428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1428" y="3765991"/>
            <a:ext cx="1019047" cy="27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7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761" y="1115318"/>
            <a:ext cx="1542857" cy="33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3333" y="2739591"/>
            <a:ext cx="1352380" cy="33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2173394"/>
            <a:ext cx="247619" cy="2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1904" y="3784788"/>
            <a:ext cx="276190" cy="28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0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632980"/>
            <a:ext cx="276190" cy="27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640057"/>
            <a:ext cx="333333" cy="38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915740"/>
            <a:ext cx="419047" cy="37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2025-06-20T03:28:26Z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