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46" autoAdjust="0"/>
    <p:restoredTop sz="94660"/>
  </p:normalViewPr>
  <p:slideViewPr>
    <p:cSldViewPr showGuides="1">
      <p:cViewPr varScale="1">
        <p:scale>
          <a:sx n="98" d="100"/>
          <a:sy n="98" d="100"/>
        </p:scale>
        <p:origin x="88" y="1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131450"/>
            <a:ext cx="10800000" cy="527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7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91470" y="2871404"/>
            <a:ext cx="8087875" cy="4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1471" y="3553561"/>
            <a:ext cx="8087875" cy="50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1470" y="4188803"/>
            <a:ext cx="8087875" cy="50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1471" y="4829577"/>
            <a:ext cx="8087875" cy="4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1471" y="5464819"/>
            <a:ext cx="8087875" cy="49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91471" y="5994527"/>
            <a:ext cx="8087875" cy="5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8037" y="2276873"/>
            <a:ext cx="7610251" cy="48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31" grpId="0" animBg="1"/>
      <p:bldP spid="38" grpId="0" animBg="1"/>
      <p:bldP spid="46" grpId="0" animBg="1"/>
      <p:bldP spid="5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69275"/>
            <a:ext cx="10742688" cy="55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3" y="1928307"/>
            <a:ext cx="10742688" cy="55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2764454"/>
            <a:ext cx="10742688" cy="55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3" y="3620585"/>
            <a:ext cx="10742688" cy="53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03" y="4332006"/>
            <a:ext cx="10742688" cy="67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04" y="5259928"/>
            <a:ext cx="10742688" cy="55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2" grpId="0" animBg="1"/>
      <p:bldP spid="30" grpId="0" animBg="1"/>
      <p:bldP spid="38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58095" y="3343908"/>
            <a:ext cx="2628571" cy="4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5049015"/>
            <a:ext cx="1619047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5714" y="2068217"/>
            <a:ext cx="1466666" cy="4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4661008"/>
            <a:ext cx="1266666" cy="3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4613347"/>
            <a:ext cx="1171428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1904" y="4613347"/>
            <a:ext cx="87619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3842840"/>
            <a:ext cx="133333" cy="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5238" y="3947755"/>
            <a:ext cx="1066666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3842840"/>
            <a:ext cx="1295238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983168"/>
            <a:ext cx="1276190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095" y="3671628"/>
            <a:ext cx="1790476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666" y="3611077"/>
            <a:ext cx="9565918" cy="7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448" y="4509120"/>
            <a:ext cx="6912767" cy="64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464" y="2704464"/>
            <a:ext cx="10800000" cy="169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00913" y="2772200"/>
            <a:ext cx="9793088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5368" y="3600169"/>
            <a:ext cx="4405984" cy="65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2025-06-20T03:35:18Z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