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6" autoAdjust="0"/>
    <p:restoredTop sz="94660"/>
  </p:normalViewPr>
  <p:slideViewPr>
    <p:cSldViewPr showGuides="1">
      <p:cViewPr varScale="1">
        <p:scale>
          <a:sx n="93" d="100"/>
          <a:sy n="93" d="100"/>
        </p:scale>
        <p:origin x="92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708920"/>
            <a:ext cx="10800000" cy="9641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2784879"/>
            <a:ext cx="1647618" cy="47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3624529"/>
            <a:ext cx="619047" cy="47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4761" y="3672236"/>
            <a:ext cx="1266666" cy="34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000" y="3672236"/>
            <a:ext cx="1066666" cy="42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0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2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867643"/>
            <a:ext cx="371428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72899"/>
            <a:ext cx="419047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946099"/>
            <a:ext cx="333333" cy="38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7887" y="1873104"/>
            <a:ext cx="388245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983821"/>
            <a:ext cx="371428" cy="38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00952" y="2994595"/>
            <a:ext cx="619047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3933057"/>
            <a:ext cx="1103287" cy="42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0476" y="1086384"/>
            <a:ext cx="1190476" cy="3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077717"/>
            <a:ext cx="1047619" cy="27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8" y="3051876"/>
            <a:ext cx="1288021" cy="3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1582456"/>
            <a:ext cx="1104761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2097528"/>
            <a:ext cx="838095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612600"/>
            <a:ext cx="1171428" cy="3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4285" y="3127673"/>
            <a:ext cx="952380" cy="2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4761" y="3699975"/>
            <a:ext cx="942857" cy="2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4761" y="4148279"/>
            <a:ext cx="1247619" cy="2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58095" y="4653813"/>
            <a:ext cx="1123809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48571" y="5674419"/>
            <a:ext cx="1266666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96190" y="6189492"/>
            <a:ext cx="1904761" cy="3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2087957"/>
            <a:ext cx="247619" cy="2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904" y="3623592"/>
            <a:ext cx="276190" cy="2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621302"/>
            <a:ext cx="276190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4661479"/>
            <a:ext cx="276190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746834"/>
            <a:ext cx="371428" cy="38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5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8018" y="2932453"/>
            <a:ext cx="289103" cy="27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012" y="2829763"/>
            <a:ext cx="1044504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0755" y="2829763"/>
            <a:ext cx="1557431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9153" y="5378353"/>
            <a:ext cx="606185" cy="28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058" y="5378353"/>
            <a:ext cx="746074" cy="36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63571" y="5378353"/>
            <a:ext cx="997874" cy="36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72260" y="6097186"/>
            <a:ext cx="1389564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2001407"/>
            <a:ext cx="1428571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571" y="2096723"/>
            <a:ext cx="638095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2039533"/>
            <a:ext cx="523809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1904" y="4508206"/>
            <a:ext cx="600000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2857" y="4498674"/>
            <a:ext cx="1000000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7619" y="4508206"/>
            <a:ext cx="1838095" cy="4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81904" y="5337451"/>
            <a:ext cx="790476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