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2" autoAdjust="0"/>
    <p:restoredTop sz="94660"/>
  </p:normalViewPr>
  <p:slideViewPr>
    <p:cSldViewPr showGuides="1">
      <p:cViewPr varScale="1">
        <p:scale>
          <a:sx n="92" d="100"/>
          <a:sy n="92" d="100"/>
        </p:scale>
        <p:origin x="92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348880"/>
            <a:ext cx="10800000" cy="189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852936"/>
            <a:ext cx="1024894" cy="139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62857" y="2001176"/>
            <a:ext cx="52380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1944000"/>
            <a:ext cx="136190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4316823"/>
            <a:ext cx="191428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095" y="4316823"/>
            <a:ext cx="144761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020588"/>
            <a:ext cx="1314285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963393"/>
            <a:ext cx="533333" cy="3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380" y="4384680"/>
            <a:ext cx="857142" cy="28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90" y="4270288"/>
            <a:ext cx="1190476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719412"/>
            <a:ext cx="609523" cy="38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2719412"/>
            <a:ext cx="1923809" cy="38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428" y="2757607"/>
            <a:ext cx="523810" cy="34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24634"/>
            <a:ext cx="371428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935506"/>
            <a:ext cx="361904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755917"/>
            <a:ext cx="361904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585869"/>
            <a:ext cx="371428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0508"/>
            <a:ext cx="371428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51445"/>
            <a:ext cx="333333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473302"/>
            <a:ext cx="361904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10476" y="3123993"/>
            <a:ext cx="1085714" cy="37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9047" y="3759656"/>
            <a:ext cx="961904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7081"/>
            <a:ext cx="10800000" cy="17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758095" y="4981760"/>
            <a:ext cx="1333333" cy="26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238" y="5451874"/>
            <a:ext cx="1247619" cy="45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0952" y="6157226"/>
            <a:ext cx="885714" cy="34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38838"/>
            <a:ext cx="333333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58411"/>
            <a:ext cx="419047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688029"/>
            <a:ext cx="361904" cy="4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658467"/>
            <a:ext cx="1247619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047" y="2249593"/>
            <a:ext cx="1676190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666" y="2840718"/>
            <a:ext cx="1390476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4285" y="4022968"/>
            <a:ext cx="1180952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5205219"/>
            <a:ext cx="1276190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57808"/>
            <a:ext cx="276190" cy="2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3439006"/>
            <a:ext cx="314284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105506"/>
            <a:ext cx="276190" cy="2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278457"/>
            <a:ext cx="276190" cy="2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4052187"/>
            <a:ext cx="276190" cy="2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06355"/>
            <a:ext cx="361904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26860"/>
            <a:ext cx="361904" cy="39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25899"/>
            <a:ext cx="428571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0000" y="2706352"/>
            <a:ext cx="129523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2706352"/>
            <a:ext cx="12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428" y="3497294"/>
            <a:ext cx="226666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142" y="5069647"/>
            <a:ext cx="97142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476" y="5107764"/>
            <a:ext cx="79047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